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322" r:id="rId5"/>
    <p:sldId id="344" r:id="rId6"/>
    <p:sldId id="324" r:id="rId7"/>
    <p:sldId id="338" r:id="rId8"/>
    <p:sldId id="343" r:id="rId9"/>
    <p:sldId id="330" r:id="rId10"/>
    <p:sldId id="335" r:id="rId11"/>
    <p:sldId id="331" r:id="rId12"/>
    <p:sldId id="341" r:id="rId13"/>
    <p:sldId id="342" r:id="rId14"/>
    <p:sldId id="336" r:id="rId15"/>
    <p:sldId id="334" r:id="rId16"/>
  </p:sldIdLst>
  <p:sldSz cx="12192000" cy="6858000"/>
  <p:notesSz cx="7315200" cy="96012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LS-LIFE" id="{82788A31-46EB-47FB-9AE6-D643CA71E233}">
          <p14:sldIdLst>
            <p14:sldId id="322"/>
            <p14:sldId id="344"/>
            <p14:sldId id="324"/>
            <p14:sldId id="338"/>
            <p14:sldId id="343"/>
            <p14:sldId id="330"/>
            <p14:sldId id="335"/>
            <p14:sldId id="331"/>
            <p14:sldId id="341"/>
            <p14:sldId id="342"/>
            <p14:sldId id="336"/>
            <p14:sldId id="334"/>
          </p14:sldIdLst>
        </p14:section>
        <p14:section name="Spørsmålsrunde" id="{C5DEE941-2BAB-4A89-8237-B9E1123A979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2B60B-2A60-37ED-2E81-CAA6F9162F5C}" name="Rosa Catherine Gillespie Cheesman" initials="RCGC" userId="S::rosacg@uio.no::9cddd6f8-dd64-4241-989f-a5a3086dacf5" providerId="AD"/>
  <p188:author id="{DFB3880D-219B-5358-80C8-8E39036840D4}" name="Oda van Jole" initials="Ov" userId="S::odava@uio.no::bc835f46-09ee-4adf-aabf-2129c84a6cfa" providerId="AD"/>
  <p188:author id="{07F16B1F-E785-14D6-8D75-DF9D794ECF09}" name="Egil Nygaard" initials="EN" userId="S::egilny@uio.no::1e934c39-99ea-4ece-a96e-71ec2fc8e2d4" providerId="AD"/>
  <p188:author id="{CC7C2E41-A86B-07A8-0123-004E4E8DC721}" name="Windows-bruker" initials="W" userId="70243c6a48b1e2ca" providerId="Windows Live"/>
  <p188:author id="{89123299-34E0-09B7-42DE-3B0C6627FC8F}" name="Stephan Daus / NIFU" initials="SD" userId="S::stephan.daus@nifu.no::7d5f721f-c7a0-4e47-a147-288111e6901b" providerId="AD"/>
  <p188:author id="{E4F49FB2-28DE-49CF-C6D4-CC7BBB6F3E46}" name="Hildegunn Fandrem" initials="HF" userId="S::2900202@uis.no::77b384e7-8d01-4edd-857e-19544f492bd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ruker" initials="W" lastIdx="4" clrIdx="0">
    <p:extLst>
      <p:ext uri="{19B8F6BF-5375-455C-9EA6-DF929625EA0E}">
        <p15:presenceInfo xmlns:p15="http://schemas.microsoft.com/office/powerpoint/2012/main" userId="70243c6a48b1e2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76AD40"/>
    <a:srgbClr val="659CD7"/>
    <a:srgbClr val="BB8F00"/>
    <a:srgbClr val="E89F0C"/>
    <a:srgbClr val="000000"/>
    <a:srgbClr val="D07E06"/>
    <a:srgbClr val="177CD4"/>
    <a:srgbClr val="CBDEF5"/>
    <a:srgbClr val="F2A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4B025-0D2B-478A-A49D-FC648A20205A}" v="30" dt="2024-10-14T08:36:11.2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818" autoAdjust="0"/>
  </p:normalViewPr>
  <p:slideViewPr>
    <p:cSldViewPr snapToGrid="0">
      <p:cViewPr varScale="1">
        <p:scale>
          <a:sx n="45" d="100"/>
          <a:sy n="45" d="100"/>
        </p:scale>
        <p:origin x="2098" y="24"/>
      </p:cViewPr>
      <p:guideLst>
        <p:guide orient="horz" pos="4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Daus / NIFU" userId="7d5f721f-c7a0-4e47-a147-288111e6901b" providerId="ADAL" clId="{D094B025-0D2B-478A-A49D-FC648A20205A}"/>
    <pc:docChg chg="modSld">
      <pc:chgData name="Stephan Daus / NIFU" userId="7d5f721f-c7a0-4e47-a147-288111e6901b" providerId="ADAL" clId="{D094B025-0D2B-478A-A49D-FC648A20205A}" dt="2024-10-14T08:36:11.254" v="38" actId="20577"/>
      <pc:docMkLst>
        <pc:docMk/>
      </pc:docMkLst>
      <pc:sldChg chg="modSp">
        <pc:chgData name="Stephan Daus / NIFU" userId="7d5f721f-c7a0-4e47-a147-288111e6901b" providerId="ADAL" clId="{D094B025-0D2B-478A-A49D-FC648A20205A}" dt="2024-10-14T08:35:06.201" v="14" actId="20577"/>
        <pc:sldMkLst>
          <pc:docMk/>
          <pc:sldMk cId="1488937728" sldId="324"/>
        </pc:sldMkLst>
        <pc:spChg chg="mod">
          <ac:chgData name="Stephan Daus / NIFU" userId="7d5f721f-c7a0-4e47-a147-288111e6901b" providerId="ADAL" clId="{D094B025-0D2B-478A-A49D-FC648A20205A}" dt="2024-10-14T08:35:06.201" v="14" actId="20577"/>
          <ac:spMkLst>
            <pc:docMk/>
            <pc:sldMk cId="1488937728" sldId="324"/>
            <ac:spMk id="9" creationId="{C36A638D-CDC3-0F78-1DB9-BFB1B0089988}"/>
          </ac:spMkLst>
        </pc:spChg>
      </pc:sldChg>
      <pc:sldChg chg="addSp modSp mod modAnim">
        <pc:chgData name="Stephan Daus / NIFU" userId="7d5f721f-c7a0-4e47-a147-288111e6901b" providerId="ADAL" clId="{D094B025-0D2B-478A-A49D-FC648A20205A}" dt="2024-10-14T08:36:11.254" v="38" actId="20577"/>
        <pc:sldMkLst>
          <pc:docMk/>
          <pc:sldMk cId="1224199202" sldId="330"/>
        </pc:sldMkLst>
        <pc:spChg chg="mod">
          <ac:chgData name="Stephan Daus / NIFU" userId="7d5f721f-c7a0-4e47-a147-288111e6901b" providerId="ADAL" clId="{D094B025-0D2B-478A-A49D-FC648A20205A}" dt="2024-10-14T08:36:11.254" v="38" actId="20577"/>
          <ac:spMkLst>
            <pc:docMk/>
            <pc:sldMk cId="1224199202" sldId="330"/>
            <ac:spMk id="3" creationId="{2A9CD12E-7D5F-F0B3-A105-7371FAC44F38}"/>
          </ac:spMkLst>
        </pc:spChg>
        <pc:spChg chg="add mod">
          <ac:chgData name="Stephan Daus / NIFU" userId="7d5f721f-c7a0-4e47-a147-288111e6901b" providerId="ADAL" clId="{D094B025-0D2B-478A-A49D-FC648A20205A}" dt="2024-10-14T08:35:53.550" v="37" actId="1076"/>
          <ac:spMkLst>
            <pc:docMk/>
            <pc:sldMk cId="1224199202" sldId="330"/>
            <ac:spMk id="4" creationId="{2A32B8E2-C174-12AE-B1A0-4CB74DB0FF1A}"/>
          </ac:spMkLst>
        </pc:spChg>
        <pc:grpChg chg="mod">
          <ac:chgData name="Stephan Daus / NIFU" userId="7d5f721f-c7a0-4e47-a147-288111e6901b" providerId="ADAL" clId="{D094B025-0D2B-478A-A49D-FC648A20205A}" dt="2024-10-14T08:35:39.565" v="30" actId="1036"/>
          <ac:grpSpMkLst>
            <pc:docMk/>
            <pc:sldMk cId="1224199202" sldId="330"/>
            <ac:grpSpMk id="9" creationId="{05E25067-3F48-C1B4-3262-C5DCD1268A13}"/>
          </ac:grpSpMkLst>
        </pc:grpChg>
      </pc:sldChg>
    </pc:docChg>
  </pc:docChgLst>
  <pc:docChgLst>
    <pc:chgData name="Torstein De Besche" userId="94154efe-bcec-489d-ad32-ceedb0222abf" providerId="ADAL" clId="{80824299-9E7E-4329-BF35-BF9B8DC3DE8E}"/>
    <pc:docChg chg="delSld modSld modSection">
      <pc:chgData name="Torstein De Besche" userId="94154efe-bcec-489d-ad32-ceedb0222abf" providerId="ADAL" clId="{80824299-9E7E-4329-BF35-BF9B8DC3DE8E}" dt="2024-09-20T08:17:18.287" v="12" actId="2696"/>
      <pc:docMkLst>
        <pc:docMk/>
      </pc:docMkLst>
      <pc:sldChg chg="modNotesTx">
        <pc:chgData name="Torstein De Besche" userId="94154efe-bcec-489d-ad32-ceedb0222abf" providerId="ADAL" clId="{80824299-9E7E-4329-BF35-BF9B8DC3DE8E}" dt="2024-09-20T08:05:03.414" v="1" actId="6549"/>
        <pc:sldMkLst>
          <pc:docMk/>
          <pc:sldMk cId="2556078386" sldId="322"/>
        </pc:sldMkLst>
      </pc:sldChg>
      <pc:sldChg chg="modNotesTx">
        <pc:chgData name="Torstein De Besche" userId="94154efe-bcec-489d-ad32-ceedb0222abf" providerId="ADAL" clId="{80824299-9E7E-4329-BF35-BF9B8DC3DE8E}" dt="2024-09-20T08:05:06.016" v="2" actId="6549"/>
        <pc:sldMkLst>
          <pc:docMk/>
          <pc:sldMk cId="1488937728" sldId="324"/>
        </pc:sldMkLst>
      </pc:sldChg>
      <pc:sldChg chg="modNotesTx">
        <pc:chgData name="Torstein De Besche" userId="94154efe-bcec-489d-ad32-ceedb0222abf" providerId="ADAL" clId="{80824299-9E7E-4329-BF35-BF9B8DC3DE8E}" dt="2024-09-20T08:05:14.394" v="5" actId="6549"/>
        <pc:sldMkLst>
          <pc:docMk/>
          <pc:sldMk cId="1224199202" sldId="330"/>
        </pc:sldMkLst>
      </pc:sldChg>
      <pc:sldChg chg="modNotesTx">
        <pc:chgData name="Torstein De Besche" userId="94154efe-bcec-489d-ad32-ceedb0222abf" providerId="ADAL" clId="{80824299-9E7E-4329-BF35-BF9B8DC3DE8E}" dt="2024-09-20T08:05:22.689" v="7" actId="6549"/>
        <pc:sldMkLst>
          <pc:docMk/>
          <pc:sldMk cId="750572288" sldId="331"/>
        </pc:sldMkLst>
      </pc:sldChg>
      <pc:sldChg chg="modNotesTx">
        <pc:chgData name="Torstein De Besche" userId="94154efe-bcec-489d-ad32-ceedb0222abf" providerId="ADAL" clId="{80824299-9E7E-4329-BF35-BF9B8DC3DE8E}" dt="2024-09-20T08:05:33.562" v="11" actId="6549"/>
        <pc:sldMkLst>
          <pc:docMk/>
          <pc:sldMk cId="3071098589" sldId="334"/>
        </pc:sldMkLst>
      </pc:sldChg>
      <pc:sldChg chg="modNotesTx">
        <pc:chgData name="Torstein De Besche" userId="94154efe-bcec-489d-ad32-ceedb0222abf" providerId="ADAL" clId="{80824299-9E7E-4329-BF35-BF9B8DC3DE8E}" dt="2024-09-20T08:05:19.275" v="6" actId="6549"/>
        <pc:sldMkLst>
          <pc:docMk/>
          <pc:sldMk cId="2194300048" sldId="335"/>
        </pc:sldMkLst>
      </pc:sldChg>
      <pc:sldChg chg="modNotesTx">
        <pc:chgData name="Torstein De Besche" userId="94154efe-bcec-489d-ad32-ceedb0222abf" providerId="ADAL" clId="{80824299-9E7E-4329-BF35-BF9B8DC3DE8E}" dt="2024-09-20T08:05:30.963" v="10" actId="6549"/>
        <pc:sldMkLst>
          <pc:docMk/>
          <pc:sldMk cId="241236319" sldId="336"/>
        </pc:sldMkLst>
      </pc:sldChg>
      <pc:sldChg chg="modNotesTx">
        <pc:chgData name="Torstein De Besche" userId="94154efe-bcec-489d-ad32-ceedb0222abf" providerId="ADAL" clId="{80824299-9E7E-4329-BF35-BF9B8DC3DE8E}" dt="2024-09-20T08:05:08.681" v="3" actId="6549"/>
        <pc:sldMkLst>
          <pc:docMk/>
          <pc:sldMk cId="3894339098" sldId="338"/>
        </pc:sldMkLst>
      </pc:sldChg>
      <pc:sldChg chg="modNotesTx">
        <pc:chgData name="Torstein De Besche" userId="94154efe-bcec-489d-ad32-ceedb0222abf" providerId="ADAL" clId="{80824299-9E7E-4329-BF35-BF9B8DC3DE8E}" dt="2024-09-20T08:05:25.766" v="8" actId="6549"/>
        <pc:sldMkLst>
          <pc:docMk/>
          <pc:sldMk cId="1698903269" sldId="341"/>
        </pc:sldMkLst>
      </pc:sldChg>
      <pc:sldChg chg="modNotesTx">
        <pc:chgData name="Torstein De Besche" userId="94154efe-bcec-489d-ad32-ceedb0222abf" providerId="ADAL" clId="{80824299-9E7E-4329-BF35-BF9B8DC3DE8E}" dt="2024-09-20T08:05:28.312" v="9" actId="6549"/>
        <pc:sldMkLst>
          <pc:docMk/>
          <pc:sldMk cId="2766931944" sldId="342"/>
        </pc:sldMkLst>
      </pc:sldChg>
      <pc:sldChg chg="modNotesTx">
        <pc:chgData name="Torstein De Besche" userId="94154efe-bcec-489d-ad32-ceedb0222abf" providerId="ADAL" clId="{80824299-9E7E-4329-BF35-BF9B8DC3DE8E}" dt="2024-09-20T08:05:11.354" v="4" actId="6549"/>
        <pc:sldMkLst>
          <pc:docMk/>
          <pc:sldMk cId="3240089252" sldId="343"/>
        </pc:sldMkLst>
      </pc:sldChg>
      <pc:sldChg chg="modNotesTx">
        <pc:chgData name="Torstein De Besche" userId="94154efe-bcec-489d-ad32-ceedb0222abf" providerId="ADAL" clId="{80824299-9E7E-4329-BF35-BF9B8DC3DE8E}" dt="2024-09-20T08:05:00.518" v="0" actId="6549"/>
        <pc:sldMkLst>
          <pc:docMk/>
          <pc:sldMk cId="1649270244" sldId="344"/>
        </pc:sldMkLst>
      </pc:sldChg>
      <pc:sldChg chg="del">
        <pc:chgData name="Torstein De Besche" userId="94154efe-bcec-489d-ad32-ceedb0222abf" providerId="ADAL" clId="{80824299-9E7E-4329-BF35-BF9B8DC3DE8E}" dt="2024-09-20T08:17:18.287" v="12" actId="2696"/>
        <pc:sldMkLst>
          <pc:docMk/>
          <pc:sldMk cId="3647137501" sldId="345"/>
        </pc:sldMkLst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/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xfrm>
          <a:off x="4771429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xfrm>
          <a:off x="2976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xfrm>
          <a:off x="7155656" y="0"/>
          <a:ext cx="2649140" cy="345452"/>
        </a:xfrm>
        <a:prstGeom prst="chevron">
          <a:avLst/>
        </a:prstGeom>
        <a:solidFill>
          <a:srgbClr val="44546A"/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xfrm>
          <a:off x="2387203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xfrm>
          <a:off x="9539882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1098126-2955-4C2B-A523-2951BF63BF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3E7D0C3-A996-4A0A-86D1-16A51E10FAA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/>
            <a:t>Påmelding</a:t>
          </a:r>
          <a:endParaRPr lang="en-US" sz="1600" b="1"/>
        </a:p>
      </dgm:t>
    </dgm:pt>
    <dgm:pt modelId="{B45BB40B-C163-4F2C-B126-D026E34785CD}" type="parTrans" cxnId="{DCFE15BD-5BDF-42FA-B7D9-2DAE2D7C3406}">
      <dgm:prSet/>
      <dgm:spPr/>
      <dgm:t>
        <a:bodyPr/>
        <a:lstStyle/>
        <a:p>
          <a:endParaRPr lang="en-US"/>
        </a:p>
      </dgm:t>
    </dgm:pt>
    <dgm:pt modelId="{8F3C2066-7CF1-48EB-824F-774135AB9466}" type="sibTrans" cxnId="{DCFE15BD-5BDF-42FA-B7D9-2DAE2D7C3406}">
      <dgm:prSet/>
      <dgm:spPr/>
      <dgm:t>
        <a:bodyPr/>
        <a:lstStyle/>
        <a:p>
          <a:endParaRPr lang="en-US"/>
        </a:p>
      </dgm:t>
    </dgm:pt>
    <dgm:pt modelId="{841141FF-A699-4883-B201-6A96546EE5C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>
              <a:solidFill>
                <a:schemeClr val="accent4">
                  <a:lumMod val="75000"/>
                </a:schemeClr>
              </a:solidFill>
            </a:rPr>
            <a:t>Skolespesifikke RESULTATRAPPORTER </a:t>
          </a:r>
        </a:p>
        <a:p>
          <a:pPr>
            <a:lnSpc>
              <a:spcPct val="100000"/>
            </a:lnSpc>
            <a:defRPr cap="all"/>
          </a:pPr>
          <a:r>
            <a:rPr lang="nb-NO" sz="1600" b="1">
              <a:solidFill>
                <a:schemeClr val="accent4">
                  <a:lumMod val="75000"/>
                </a:schemeClr>
              </a:solidFill>
            </a:rPr>
            <a:t>og Lotteri </a:t>
          </a:r>
          <a:endParaRPr lang="en-US" sz="1600" b="1">
            <a:solidFill>
              <a:schemeClr val="accent4">
                <a:lumMod val="75000"/>
              </a:schemeClr>
            </a:solidFill>
          </a:endParaRPr>
        </a:p>
      </dgm:t>
    </dgm:pt>
    <dgm:pt modelId="{CFFC4A64-9317-400B-B16B-52459F1F6554}" type="parTrans" cxnId="{07948A43-4C73-4416-BEBC-56446FA5C6EA}">
      <dgm:prSet/>
      <dgm:spPr/>
      <dgm:t>
        <a:bodyPr/>
        <a:lstStyle/>
        <a:p>
          <a:endParaRPr lang="en-US"/>
        </a:p>
      </dgm:t>
    </dgm:pt>
    <dgm:pt modelId="{68D1077A-011F-438D-AC72-8C53662CB6B4}" type="sibTrans" cxnId="{07948A43-4C73-4416-BEBC-56446FA5C6EA}">
      <dgm:prSet/>
      <dgm:spPr/>
      <dgm:t>
        <a:bodyPr/>
        <a:lstStyle/>
        <a:p>
          <a:endParaRPr lang="en-US"/>
        </a:p>
      </dgm:t>
    </dgm:pt>
    <dgm:pt modelId="{D1D995C5-4684-411B-B254-F7B1FA9A252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/>
            <a:t>Webinar om resultatene &amp; refleksjonsopplegg</a:t>
          </a:r>
          <a:endParaRPr lang="en-US" sz="1600" b="1"/>
        </a:p>
      </dgm:t>
    </dgm:pt>
    <dgm:pt modelId="{64A2CD32-7BFD-4918-9CFE-842577564541}" type="parTrans" cxnId="{3D78CF50-1A51-45D5-84E2-59593CE1F9F3}">
      <dgm:prSet/>
      <dgm:spPr/>
      <dgm:t>
        <a:bodyPr/>
        <a:lstStyle/>
        <a:p>
          <a:endParaRPr lang="en-US"/>
        </a:p>
      </dgm:t>
    </dgm:pt>
    <dgm:pt modelId="{323074BA-2103-462B-B867-0BD3FBE484F6}" type="sibTrans" cxnId="{3D78CF50-1A51-45D5-84E2-59593CE1F9F3}">
      <dgm:prSet/>
      <dgm:spPr/>
      <dgm:t>
        <a:bodyPr/>
        <a:lstStyle/>
        <a:p>
          <a:endParaRPr lang="en-US"/>
        </a:p>
      </dgm:t>
    </dgm:pt>
    <dgm:pt modelId="{42C9F7D2-4639-486A-B5A2-233874B0C9E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/>
            <a:t>Oppfølgnings-undesøkelse (ny</a:t>
          </a:r>
          <a:r>
            <a:rPr lang="nb-NO" sz="1600" b="1">
              <a:latin typeface="Calibri Light" panose="020F0302020204030204"/>
            </a:rPr>
            <a:t> invitasjon</a:t>
          </a:r>
          <a:r>
            <a:rPr lang="nb-NO" sz="1600" b="1"/>
            <a:t> </a:t>
          </a:r>
          <a:r>
            <a:rPr lang="nb-NO" sz="1600" b="1">
              <a:latin typeface="Calibri Light" panose="020F0302020204030204"/>
            </a:rPr>
            <a:t>fra </a:t>
          </a:r>
          <a:r>
            <a:rPr lang="nb-NO" sz="1600" b="1" err="1">
              <a:latin typeface="Calibri Light" panose="020F0302020204030204"/>
            </a:rPr>
            <a:t>UiS</a:t>
          </a:r>
          <a:r>
            <a:rPr lang="nb-NO" sz="1600" b="1"/>
            <a:t>)</a:t>
          </a:r>
          <a:endParaRPr lang="en-US" sz="1600" b="1"/>
        </a:p>
      </dgm:t>
    </dgm:pt>
    <dgm:pt modelId="{BC7762E6-1FBE-42E0-BF1F-8355D92247D1}" type="parTrans" cxnId="{9926C9BF-4E1A-462C-944E-8A635225AF4C}">
      <dgm:prSet/>
      <dgm:spPr/>
      <dgm:t>
        <a:bodyPr/>
        <a:lstStyle/>
        <a:p>
          <a:endParaRPr lang="nb-NO"/>
        </a:p>
      </dgm:t>
    </dgm:pt>
    <dgm:pt modelId="{6BC76F50-6A53-4F74-A3AC-0CC81797CDE5}" type="sibTrans" cxnId="{9926C9BF-4E1A-462C-944E-8A635225AF4C}">
      <dgm:prSet/>
      <dgm:spPr/>
      <dgm:t>
        <a:bodyPr/>
        <a:lstStyle/>
        <a:p>
          <a:endParaRPr lang="nb-NO"/>
        </a:p>
      </dgm:t>
    </dgm:pt>
    <dgm:pt modelId="{BCD37ED4-30BC-4A6A-AA96-F15F9678E9F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>
              <a:solidFill>
                <a:schemeClr val="accent6">
                  <a:lumMod val="75000"/>
                </a:schemeClr>
              </a:solidFill>
            </a:rPr>
            <a:t>Spørreundersøkelse FRA NIFU/UiO</a:t>
          </a:r>
          <a:endParaRPr lang="en-US" sz="1600" b="1">
            <a:solidFill>
              <a:schemeClr val="accent6">
                <a:lumMod val="75000"/>
              </a:schemeClr>
            </a:solidFill>
          </a:endParaRPr>
        </a:p>
      </dgm:t>
    </dgm:pt>
    <dgm:pt modelId="{29B16975-48D7-453B-B765-D5C640F08465}" type="parTrans" cxnId="{F4239D33-98E4-4DED-A203-F036FA1692BD}">
      <dgm:prSet/>
      <dgm:spPr/>
      <dgm:t>
        <a:bodyPr/>
        <a:lstStyle/>
        <a:p>
          <a:endParaRPr lang="nb-NO"/>
        </a:p>
      </dgm:t>
    </dgm:pt>
    <dgm:pt modelId="{C95230FA-251E-48A0-9FAC-E682679BF364}" type="sibTrans" cxnId="{F4239D33-98E4-4DED-A203-F036FA1692BD}">
      <dgm:prSet/>
      <dgm:spPr/>
      <dgm:t>
        <a:bodyPr/>
        <a:lstStyle/>
        <a:p>
          <a:endParaRPr lang="nb-NO"/>
        </a:p>
      </dgm:t>
    </dgm:pt>
    <dgm:pt modelId="{4C41F4E1-D56A-4CD6-A77C-F4D4EA3FC749}" type="pres">
      <dgm:prSet presAssocID="{61098126-2955-4C2B-A523-2951BF63BFFA}" presName="root" presStyleCnt="0">
        <dgm:presLayoutVars>
          <dgm:dir/>
          <dgm:resizeHandles val="exact"/>
        </dgm:presLayoutVars>
      </dgm:prSet>
      <dgm:spPr/>
    </dgm:pt>
    <dgm:pt modelId="{9E0A6453-7A4D-496C-86A2-2C1F6A77827F}" type="pres">
      <dgm:prSet presAssocID="{93E7D0C3-A996-4A0A-86D1-16A51E10FAA1}" presName="compNode" presStyleCnt="0"/>
      <dgm:spPr/>
    </dgm:pt>
    <dgm:pt modelId="{8B4F605F-4882-4367-80D8-71A68982A89F}" type="pres">
      <dgm:prSet presAssocID="{93E7D0C3-A996-4A0A-86D1-16A51E10FAA1}" presName="iconBgRect" presStyleLbl="bgShp" presStyleIdx="0" presStyleCnt="5"/>
      <dgm:spPr/>
    </dgm:pt>
    <dgm:pt modelId="{360C72A0-F4BA-48FF-9CB9-43A6B4E268C4}" type="pres">
      <dgm:prSet presAssocID="{93E7D0C3-A996-4A0A-86D1-16A51E10FAA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ad"/>
        </a:ext>
      </dgm:extLst>
    </dgm:pt>
    <dgm:pt modelId="{A2A174FE-37F6-4AD7-B3AC-777D0F3AFDAB}" type="pres">
      <dgm:prSet presAssocID="{93E7D0C3-A996-4A0A-86D1-16A51E10FAA1}" presName="spaceRect" presStyleCnt="0"/>
      <dgm:spPr/>
    </dgm:pt>
    <dgm:pt modelId="{A649BA99-499C-44C5-9F39-32DEF6217ABA}" type="pres">
      <dgm:prSet presAssocID="{93E7D0C3-A996-4A0A-86D1-16A51E10FAA1}" presName="textRect" presStyleLbl="revTx" presStyleIdx="0" presStyleCnt="5">
        <dgm:presLayoutVars>
          <dgm:chMax val="1"/>
          <dgm:chPref val="1"/>
        </dgm:presLayoutVars>
      </dgm:prSet>
      <dgm:spPr/>
    </dgm:pt>
    <dgm:pt modelId="{F581F2EE-E6A6-4D44-A78A-F4FD01B2D245}" type="pres">
      <dgm:prSet presAssocID="{8F3C2066-7CF1-48EB-824F-774135AB9466}" presName="sibTrans" presStyleCnt="0"/>
      <dgm:spPr/>
    </dgm:pt>
    <dgm:pt modelId="{718A5DD6-CAC6-435A-BE8A-02F21402E510}" type="pres">
      <dgm:prSet presAssocID="{BCD37ED4-30BC-4A6A-AA96-F15F9678E9F3}" presName="compNode" presStyleCnt="0"/>
      <dgm:spPr/>
    </dgm:pt>
    <dgm:pt modelId="{DBC67D90-D226-4831-8E07-A05107D513DF}" type="pres">
      <dgm:prSet presAssocID="{BCD37ED4-30BC-4A6A-AA96-F15F9678E9F3}" presName="iconBgRect" presStyleLbl="bgShp" presStyleIdx="1" presStyleCnt="5"/>
      <dgm:spPr>
        <a:solidFill>
          <a:schemeClr val="accent6">
            <a:lumMod val="50000"/>
          </a:schemeClr>
        </a:solidFill>
      </dgm:spPr>
    </dgm:pt>
    <dgm:pt modelId="{A48593B7-03F2-4C4F-85D9-AD1B0AEC5997}" type="pres">
      <dgm:prSet presAssocID="{BCD37ED4-30BC-4A6A-AA96-F15F9678E9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ørsmålstegn for Merket med heldekkende fyll"/>
        </a:ext>
      </dgm:extLst>
    </dgm:pt>
    <dgm:pt modelId="{D7E860C0-F9AF-49AD-A2CB-957405267482}" type="pres">
      <dgm:prSet presAssocID="{BCD37ED4-30BC-4A6A-AA96-F15F9678E9F3}" presName="spaceRect" presStyleCnt="0"/>
      <dgm:spPr/>
    </dgm:pt>
    <dgm:pt modelId="{6DAECD8A-5C4F-4F41-B0D6-08047610BD73}" type="pres">
      <dgm:prSet presAssocID="{BCD37ED4-30BC-4A6A-AA96-F15F9678E9F3}" presName="textRect" presStyleLbl="revTx" presStyleIdx="1" presStyleCnt="5">
        <dgm:presLayoutVars>
          <dgm:chMax val="1"/>
          <dgm:chPref val="1"/>
        </dgm:presLayoutVars>
      </dgm:prSet>
      <dgm:spPr/>
    </dgm:pt>
    <dgm:pt modelId="{B8F76BDC-743C-4707-835D-03D850A2331B}" type="pres">
      <dgm:prSet presAssocID="{C95230FA-251E-48A0-9FAC-E682679BF364}" presName="sibTrans" presStyleCnt="0"/>
      <dgm:spPr/>
    </dgm:pt>
    <dgm:pt modelId="{D4F284CA-3832-4A11-B554-59DA33F8F821}" type="pres">
      <dgm:prSet presAssocID="{841141FF-A699-4883-B201-6A96546EE5CA}" presName="compNode" presStyleCnt="0"/>
      <dgm:spPr/>
    </dgm:pt>
    <dgm:pt modelId="{C6F8D81F-5472-4DC1-8728-83F86297343A}" type="pres">
      <dgm:prSet presAssocID="{841141FF-A699-4883-B201-6A96546EE5CA}" presName="iconBgRect" presStyleLbl="bgShp" presStyleIdx="2" presStyleCnt="5"/>
      <dgm:spPr>
        <a:solidFill>
          <a:schemeClr val="accent4">
            <a:lumMod val="75000"/>
          </a:schemeClr>
        </a:solidFill>
      </dgm:spPr>
    </dgm:pt>
    <dgm:pt modelId="{9D51134A-7BFD-4D8A-957A-073C631E2414}" type="pres">
      <dgm:prSet presAssocID="{841141FF-A699-4883-B201-6A96546EE5C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E466EE8-21F1-4AB9-9D7D-C0B5A7301A39}" type="pres">
      <dgm:prSet presAssocID="{841141FF-A699-4883-B201-6A96546EE5CA}" presName="spaceRect" presStyleCnt="0"/>
      <dgm:spPr/>
    </dgm:pt>
    <dgm:pt modelId="{C339B486-C3C0-4EF2-BB5F-C18060642602}" type="pres">
      <dgm:prSet presAssocID="{841141FF-A699-4883-B201-6A96546EE5CA}" presName="textRect" presStyleLbl="revTx" presStyleIdx="2" presStyleCnt="5">
        <dgm:presLayoutVars>
          <dgm:chMax val="1"/>
          <dgm:chPref val="1"/>
        </dgm:presLayoutVars>
      </dgm:prSet>
      <dgm:spPr/>
    </dgm:pt>
    <dgm:pt modelId="{498CFBCB-9D11-47EE-A05A-A53409D3DE7A}" type="pres">
      <dgm:prSet presAssocID="{68D1077A-011F-438D-AC72-8C53662CB6B4}" presName="sibTrans" presStyleCnt="0"/>
      <dgm:spPr/>
    </dgm:pt>
    <dgm:pt modelId="{BD57B94F-4868-439C-8FA0-CEB5143F4B1A}" type="pres">
      <dgm:prSet presAssocID="{D1D995C5-4684-411B-B254-F7B1FA9A252F}" presName="compNode" presStyleCnt="0"/>
      <dgm:spPr/>
    </dgm:pt>
    <dgm:pt modelId="{9F5F2658-2C1E-4684-A059-8606FC689064}" type="pres">
      <dgm:prSet presAssocID="{D1D995C5-4684-411B-B254-F7B1FA9A252F}" presName="iconBgRect" presStyleLbl="bgShp" presStyleIdx="3" presStyleCnt="5"/>
      <dgm:spPr/>
    </dgm:pt>
    <dgm:pt modelId="{475F3557-D5F8-4040-9A13-0FFF41488F24}" type="pres">
      <dgm:prSet presAssocID="{D1D995C5-4684-411B-B254-F7B1FA9A25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ærer med heldekkende fyll"/>
        </a:ext>
      </dgm:extLst>
    </dgm:pt>
    <dgm:pt modelId="{847D040F-A1A0-4972-9C55-F54247230318}" type="pres">
      <dgm:prSet presAssocID="{D1D995C5-4684-411B-B254-F7B1FA9A252F}" presName="spaceRect" presStyleCnt="0"/>
      <dgm:spPr/>
    </dgm:pt>
    <dgm:pt modelId="{EE5197A2-41FB-48F7-805B-9807BAD0061A}" type="pres">
      <dgm:prSet presAssocID="{D1D995C5-4684-411B-B254-F7B1FA9A252F}" presName="textRect" presStyleLbl="revTx" presStyleIdx="3" presStyleCnt="5">
        <dgm:presLayoutVars>
          <dgm:chMax val="1"/>
          <dgm:chPref val="1"/>
        </dgm:presLayoutVars>
      </dgm:prSet>
      <dgm:spPr/>
    </dgm:pt>
    <dgm:pt modelId="{DEB94A8B-FDB5-4FCA-BD55-2902B8A0D2A0}" type="pres">
      <dgm:prSet presAssocID="{323074BA-2103-462B-B867-0BD3FBE484F6}" presName="sibTrans" presStyleCnt="0"/>
      <dgm:spPr/>
    </dgm:pt>
    <dgm:pt modelId="{CF036B80-FF1F-4437-94F5-3630B8BE8597}" type="pres">
      <dgm:prSet presAssocID="{42C9F7D2-4639-486A-B5A2-233874B0C9E6}" presName="compNode" presStyleCnt="0"/>
      <dgm:spPr/>
    </dgm:pt>
    <dgm:pt modelId="{3937C252-210D-4F06-B5B0-1BAB319EA689}" type="pres">
      <dgm:prSet presAssocID="{42C9F7D2-4639-486A-B5A2-233874B0C9E6}" presName="iconBgRect" presStyleLbl="bgShp" presStyleIdx="4" presStyleCnt="5"/>
      <dgm:spPr/>
    </dgm:pt>
    <dgm:pt modelId="{E644BFD0-4490-429B-B2B9-D1EC1D30B6ED}" type="pres">
      <dgm:prSet presAssocID="{42C9F7D2-4639-486A-B5A2-233874B0C9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ørsmålstegn for Merket kontur"/>
        </a:ext>
      </dgm:extLst>
    </dgm:pt>
    <dgm:pt modelId="{AF378AA1-F66C-45CC-8587-767E72CBC132}" type="pres">
      <dgm:prSet presAssocID="{42C9F7D2-4639-486A-B5A2-233874B0C9E6}" presName="spaceRect" presStyleCnt="0"/>
      <dgm:spPr/>
    </dgm:pt>
    <dgm:pt modelId="{B2B90C74-5EE3-4936-AC01-7577D14BD5BB}" type="pres">
      <dgm:prSet presAssocID="{42C9F7D2-4639-486A-B5A2-233874B0C9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ED7F400-7B2E-4EDA-BF82-6E52F06B6862}" type="presOf" srcId="{841141FF-A699-4883-B201-6A96546EE5CA}" destId="{C339B486-C3C0-4EF2-BB5F-C18060642602}" srcOrd="0" destOrd="0" presId="urn:microsoft.com/office/officeart/2018/5/layout/IconCircleLabelList"/>
    <dgm:cxn modelId="{F45A5522-718F-42EC-B3B1-DA63B2D4FC36}" type="presOf" srcId="{61098126-2955-4C2B-A523-2951BF63BFFA}" destId="{4C41F4E1-D56A-4CD6-A77C-F4D4EA3FC749}" srcOrd="0" destOrd="0" presId="urn:microsoft.com/office/officeart/2018/5/layout/IconCircleLabelList"/>
    <dgm:cxn modelId="{F4239D33-98E4-4DED-A203-F036FA1692BD}" srcId="{61098126-2955-4C2B-A523-2951BF63BFFA}" destId="{BCD37ED4-30BC-4A6A-AA96-F15F9678E9F3}" srcOrd="1" destOrd="0" parTransId="{29B16975-48D7-453B-B765-D5C640F08465}" sibTransId="{C95230FA-251E-48A0-9FAC-E682679BF364}"/>
    <dgm:cxn modelId="{07948A43-4C73-4416-BEBC-56446FA5C6EA}" srcId="{61098126-2955-4C2B-A523-2951BF63BFFA}" destId="{841141FF-A699-4883-B201-6A96546EE5CA}" srcOrd="2" destOrd="0" parTransId="{CFFC4A64-9317-400B-B16B-52459F1F6554}" sibTransId="{68D1077A-011F-438D-AC72-8C53662CB6B4}"/>
    <dgm:cxn modelId="{D96E0744-3805-460D-A3EE-29BB2BAAF13E}" type="presOf" srcId="{D1D995C5-4684-411B-B254-F7B1FA9A252F}" destId="{EE5197A2-41FB-48F7-805B-9807BAD0061A}" srcOrd="0" destOrd="0" presId="urn:microsoft.com/office/officeart/2018/5/layout/IconCircleLabelList"/>
    <dgm:cxn modelId="{3D78CF50-1A51-45D5-84E2-59593CE1F9F3}" srcId="{61098126-2955-4C2B-A523-2951BF63BFFA}" destId="{D1D995C5-4684-411B-B254-F7B1FA9A252F}" srcOrd="3" destOrd="0" parTransId="{64A2CD32-7BFD-4918-9CFE-842577564541}" sibTransId="{323074BA-2103-462B-B867-0BD3FBE484F6}"/>
    <dgm:cxn modelId="{1E17BE96-C9BE-4E10-9A5F-8309FEAE4726}" type="presOf" srcId="{93E7D0C3-A996-4A0A-86D1-16A51E10FAA1}" destId="{A649BA99-499C-44C5-9F39-32DEF6217ABA}" srcOrd="0" destOrd="0" presId="urn:microsoft.com/office/officeart/2018/5/layout/IconCircleLabelList"/>
    <dgm:cxn modelId="{E0A86EB5-CDF2-4286-9630-154DCFA9FF62}" type="presOf" srcId="{BCD37ED4-30BC-4A6A-AA96-F15F9678E9F3}" destId="{6DAECD8A-5C4F-4F41-B0D6-08047610BD73}" srcOrd="0" destOrd="0" presId="urn:microsoft.com/office/officeart/2018/5/layout/IconCircleLabelList"/>
    <dgm:cxn modelId="{DCFE15BD-5BDF-42FA-B7D9-2DAE2D7C3406}" srcId="{61098126-2955-4C2B-A523-2951BF63BFFA}" destId="{93E7D0C3-A996-4A0A-86D1-16A51E10FAA1}" srcOrd="0" destOrd="0" parTransId="{B45BB40B-C163-4F2C-B126-D026E34785CD}" sibTransId="{8F3C2066-7CF1-48EB-824F-774135AB9466}"/>
    <dgm:cxn modelId="{9926C9BF-4E1A-462C-944E-8A635225AF4C}" srcId="{61098126-2955-4C2B-A523-2951BF63BFFA}" destId="{42C9F7D2-4639-486A-B5A2-233874B0C9E6}" srcOrd="4" destOrd="0" parTransId="{BC7762E6-1FBE-42E0-BF1F-8355D92247D1}" sibTransId="{6BC76F50-6A53-4F74-A3AC-0CC81797CDE5}"/>
    <dgm:cxn modelId="{296DE1C3-2E04-4A9F-97E3-0E69CC313263}" type="presOf" srcId="{42C9F7D2-4639-486A-B5A2-233874B0C9E6}" destId="{B2B90C74-5EE3-4936-AC01-7577D14BD5BB}" srcOrd="0" destOrd="0" presId="urn:microsoft.com/office/officeart/2018/5/layout/IconCircleLabelList"/>
    <dgm:cxn modelId="{60E155DB-2DC2-476E-AB1F-3191DBF0B0B0}" type="presParOf" srcId="{4C41F4E1-D56A-4CD6-A77C-F4D4EA3FC749}" destId="{9E0A6453-7A4D-496C-86A2-2C1F6A77827F}" srcOrd="0" destOrd="0" presId="urn:microsoft.com/office/officeart/2018/5/layout/IconCircleLabelList"/>
    <dgm:cxn modelId="{B272BDBC-318F-42F3-889D-6E95DA2424CC}" type="presParOf" srcId="{9E0A6453-7A4D-496C-86A2-2C1F6A77827F}" destId="{8B4F605F-4882-4367-80D8-71A68982A89F}" srcOrd="0" destOrd="0" presId="urn:microsoft.com/office/officeart/2018/5/layout/IconCircleLabelList"/>
    <dgm:cxn modelId="{A8D2CF44-0F4B-4669-89CB-E4CAA30A062F}" type="presParOf" srcId="{9E0A6453-7A4D-496C-86A2-2C1F6A77827F}" destId="{360C72A0-F4BA-48FF-9CB9-43A6B4E268C4}" srcOrd="1" destOrd="0" presId="urn:microsoft.com/office/officeart/2018/5/layout/IconCircleLabelList"/>
    <dgm:cxn modelId="{C93A8E4A-59B1-49EF-8954-460BABCB6A67}" type="presParOf" srcId="{9E0A6453-7A4D-496C-86A2-2C1F6A77827F}" destId="{A2A174FE-37F6-4AD7-B3AC-777D0F3AFDAB}" srcOrd="2" destOrd="0" presId="urn:microsoft.com/office/officeart/2018/5/layout/IconCircleLabelList"/>
    <dgm:cxn modelId="{5BEAA523-626A-4BAB-A738-A50ACC455CCA}" type="presParOf" srcId="{9E0A6453-7A4D-496C-86A2-2C1F6A77827F}" destId="{A649BA99-499C-44C5-9F39-32DEF6217ABA}" srcOrd="3" destOrd="0" presId="urn:microsoft.com/office/officeart/2018/5/layout/IconCircleLabelList"/>
    <dgm:cxn modelId="{5AB24DBB-9BB8-4159-94C1-E377F35D155D}" type="presParOf" srcId="{4C41F4E1-D56A-4CD6-A77C-F4D4EA3FC749}" destId="{F581F2EE-E6A6-4D44-A78A-F4FD01B2D245}" srcOrd="1" destOrd="0" presId="urn:microsoft.com/office/officeart/2018/5/layout/IconCircleLabelList"/>
    <dgm:cxn modelId="{EA1E78AE-A8EA-4403-88BB-D5850EB8C5EB}" type="presParOf" srcId="{4C41F4E1-D56A-4CD6-A77C-F4D4EA3FC749}" destId="{718A5DD6-CAC6-435A-BE8A-02F21402E510}" srcOrd="2" destOrd="0" presId="urn:microsoft.com/office/officeart/2018/5/layout/IconCircleLabelList"/>
    <dgm:cxn modelId="{0C90ABCB-1E32-463D-8F67-0FF01BF5E2E8}" type="presParOf" srcId="{718A5DD6-CAC6-435A-BE8A-02F21402E510}" destId="{DBC67D90-D226-4831-8E07-A05107D513DF}" srcOrd="0" destOrd="0" presId="urn:microsoft.com/office/officeart/2018/5/layout/IconCircleLabelList"/>
    <dgm:cxn modelId="{764AF788-675B-4683-8586-DF6864B06B65}" type="presParOf" srcId="{718A5DD6-CAC6-435A-BE8A-02F21402E510}" destId="{A48593B7-03F2-4C4F-85D9-AD1B0AEC5997}" srcOrd="1" destOrd="0" presId="urn:microsoft.com/office/officeart/2018/5/layout/IconCircleLabelList"/>
    <dgm:cxn modelId="{6C05068B-76C3-48A3-8CE4-869C46DEB880}" type="presParOf" srcId="{718A5DD6-CAC6-435A-BE8A-02F21402E510}" destId="{D7E860C0-F9AF-49AD-A2CB-957405267482}" srcOrd="2" destOrd="0" presId="urn:microsoft.com/office/officeart/2018/5/layout/IconCircleLabelList"/>
    <dgm:cxn modelId="{01C3AFC2-D6B9-4024-A7BB-39AE0BD19D0C}" type="presParOf" srcId="{718A5DD6-CAC6-435A-BE8A-02F21402E510}" destId="{6DAECD8A-5C4F-4F41-B0D6-08047610BD73}" srcOrd="3" destOrd="0" presId="urn:microsoft.com/office/officeart/2018/5/layout/IconCircleLabelList"/>
    <dgm:cxn modelId="{39D7328A-872E-486D-BD15-A443CCF60FD8}" type="presParOf" srcId="{4C41F4E1-D56A-4CD6-A77C-F4D4EA3FC749}" destId="{B8F76BDC-743C-4707-835D-03D850A2331B}" srcOrd="3" destOrd="0" presId="urn:microsoft.com/office/officeart/2018/5/layout/IconCircleLabelList"/>
    <dgm:cxn modelId="{B8075FB1-2F46-4522-A864-3A8A622CBA5F}" type="presParOf" srcId="{4C41F4E1-D56A-4CD6-A77C-F4D4EA3FC749}" destId="{D4F284CA-3832-4A11-B554-59DA33F8F821}" srcOrd="4" destOrd="0" presId="urn:microsoft.com/office/officeart/2018/5/layout/IconCircleLabelList"/>
    <dgm:cxn modelId="{69B43976-41EE-4135-9107-AD03CDAA162E}" type="presParOf" srcId="{D4F284CA-3832-4A11-B554-59DA33F8F821}" destId="{C6F8D81F-5472-4DC1-8728-83F86297343A}" srcOrd="0" destOrd="0" presId="urn:microsoft.com/office/officeart/2018/5/layout/IconCircleLabelList"/>
    <dgm:cxn modelId="{585C6528-8C63-4B3C-B7B2-18A2003A599C}" type="presParOf" srcId="{D4F284CA-3832-4A11-B554-59DA33F8F821}" destId="{9D51134A-7BFD-4D8A-957A-073C631E2414}" srcOrd="1" destOrd="0" presId="urn:microsoft.com/office/officeart/2018/5/layout/IconCircleLabelList"/>
    <dgm:cxn modelId="{2B39B7A3-A767-4C77-9994-247D6DDB095D}" type="presParOf" srcId="{D4F284CA-3832-4A11-B554-59DA33F8F821}" destId="{CE466EE8-21F1-4AB9-9D7D-C0B5A7301A39}" srcOrd="2" destOrd="0" presId="urn:microsoft.com/office/officeart/2018/5/layout/IconCircleLabelList"/>
    <dgm:cxn modelId="{4772CB6B-55D5-4AEE-A1CC-FFD4A3125491}" type="presParOf" srcId="{D4F284CA-3832-4A11-B554-59DA33F8F821}" destId="{C339B486-C3C0-4EF2-BB5F-C18060642602}" srcOrd="3" destOrd="0" presId="urn:microsoft.com/office/officeart/2018/5/layout/IconCircleLabelList"/>
    <dgm:cxn modelId="{9A8C32A8-EB52-47A8-9C21-A6571461B849}" type="presParOf" srcId="{4C41F4E1-D56A-4CD6-A77C-F4D4EA3FC749}" destId="{498CFBCB-9D11-47EE-A05A-A53409D3DE7A}" srcOrd="5" destOrd="0" presId="urn:microsoft.com/office/officeart/2018/5/layout/IconCircleLabelList"/>
    <dgm:cxn modelId="{3C6094D3-4A43-4332-95FA-4C2CE756D232}" type="presParOf" srcId="{4C41F4E1-D56A-4CD6-A77C-F4D4EA3FC749}" destId="{BD57B94F-4868-439C-8FA0-CEB5143F4B1A}" srcOrd="6" destOrd="0" presId="urn:microsoft.com/office/officeart/2018/5/layout/IconCircleLabelList"/>
    <dgm:cxn modelId="{31E879C1-5AA2-47A2-B825-5B7C1487961C}" type="presParOf" srcId="{BD57B94F-4868-439C-8FA0-CEB5143F4B1A}" destId="{9F5F2658-2C1E-4684-A059-8606FC689064}" srcOrd="0" destOrd="0" presId="urn:microsoft.com/office/officeart/2018/5/layout/IconCircleLabelList"/>
    <dgm:cxn modelId="{03F3AA63-683B-40F7-89F9-3C1C022B2B1A}" type="presParOf" srcId="{BD57B94F-4868-439C-8FA0-CEB5143F4B1A}" destId="{475F3557-D5F8-4040-9A13-0FFF41488F24}" srcOrd="1" destOrd="0" presId="urn:microsoft.com/office/officeart/2018/5/layout/IconCircleLabelList"/>
    <dgm:cxn modelId="{28549526-14B0-4ED4-B162-4539D9E98924}" type="presParOf" srcId="{BD57B94F-4868-439C-8FA0-CEB5143F4B1A}" destId="{847D040F-A1A0-4972-9C55-F54247230318}" srcOrd="2" destOrd="0" presId="urn:microsoft.com/office/officeart/2018/5/layout/IconCircleLabelList"/>
    <dgm:cxn modelId="{5D81C5D6-C157-4498-A653-89620B8D130C}" type="presParOf" srcId="{BD57B94F-4868-439C-8FA0-CEB5143F4B1A}" destId="{EE5197A2-41FB-48F7-805B-9807BAD0061A}" srcOrd="3" destOrd="0" presId="urn:microsoft.com/office/officeart/2018/5/layout/IconCircleLabelList"/>
    <dgm:cxn modelId="{CEE936C3-EFEC-4A8B-BBA3-969A3B203E8E}" type="presParOf" srcId="{4C41F4E1-D56A-4CD6-A77C-F4D4EA3FC749}" destId="{DEB94A8B-FDB5-4FCA-BD55-2902B8A0D2A0}" srcOrd="7" destOrd="0" presId="urn:microsoft.com/office/officeart/2018/5/layout/IconCircleLabelList"/>
    <dgm:cxn modelId="{2B3BB0F0-EB94-4B47-A82F-DD96ACA4A51C}" type="presParOf" srcId="{4C41F4E1-D56A-4CD6-A77C-F4D4EA3FC749}" destId="{CF036B80-FF1F-4437-94F5-3630B8BE8597}" srcOrd="8" destOrd="0" presId="urn:microsoft.com/office/officeart/2018/5/layout/IconCircleLabelList"/>
    <dgm:cxn modelId="{7D4694F9-C1A5-4EC0-8ED2-9760EF4BCB77}" type="presParOf" srcId="{CF036B80-FF1F-4437-94F5-3630B8BE8597}" destId="{3937C252-210D-4F06-B5B0-1BAB319EA689}" srcOrd="0" destOrd="0" presId="urn:microsoft.com/office/officeart/2018/5/layout/IconCircleLabelList"/>
    <dgm:cxn modelId="{9D717E2A-9015-4ED0-BC1C-C3F0C1C99AF9}" type="presParOf" srcId="{CF036B80-FF1F-4437-94F5-3630B8BE8597}" destId="{E644BFD0-4490-429B-B2B9-D1EC1D30B6ED}" srcOrd="1" destOrd="0" presId="urn:microsoft.com/office/officeart/2018/5/layout/IconCircleLabelList"/>
    <dgm:cxn modelId="{0D669738-B317-4F81-9D23-7295985A8837}" type="presParOf" srcId="{CF036B80-FF1F-4437-94F5-3630B8BE8597}" destId="{AF378AA1-F66C-45CC-8587-767E72CBC132}" srcOrd="2" destOrd="0" presId="urn:microsoft.com/office/officeart/2018/5/layout/IconCircleLabelList"/>
    <dgm:cxn modelId="{3FCDE01F-1871-4BFA-A4ED-48FCE59D83D4}" type="presParOf" srcId="{CF036B80-FF1F-4437-94F5-3630B8BE8597}" destId="{B2B90C74-5EE3-4936-AC01-7577D14BD5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/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tx2"/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tx2"/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CB5B0A-C3B0-4276-A003-FAD557C15A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F22912-74E5-4542-AFA9-E3AF13700E30}">
      <dgm:prSet custT="1"/>
      <dgm:spPr/>
      <dgm:t>
        <a:bodyPr/>
        <a:lstStyle/>
        <a:p>
          <a:r>
            <a:rPr lang="nb-NO" sz="2000" b="1"/>
            <a:t>Skoleleder</a:t>
          </a:r>
          <a:r>
            <a:rPr lang="nb-NO" sz="2000"/>
            <a:t> følger ikke opp den enkelte som ikke har svart      </a:t>
          </a:r>
        </a:p>
        <a:p>
          <a:r>
            <a:rPr lang="nb-NO" sz="2000"/>
            <a:t> – anonym og frivillig deltakelse</a:t>
          </a:r>
          <a:endParaRPr lang="en-US" sz="2000"/>
        </a:p>
      </dgm:t>
    </dgm:pt>
    <dgm:pt modelId="{6719F2A8-B58B-4E2C-AF20-982340F9BE56}" type="parTrans" cxnId="{2CD390FF-C41D-4DD7-BCB6-95F0B0086EC5}">
      <dgm:prSet/>
      <dgm:spPr/>
      <dgm:t>
        <a:bodyPr/>
        <a:lstStyle/>
        <a:p>
          <a:endParaRPr lang="en-US"/>
        </a:p>
      </dgm:t>
    </dgm:pt>
    <dgm:pt modelId="{FCE3FC3E-F624-4FDD-9B52-8FF30F0CF564}" type="sibTrans" cxnId="{2CD390FF-C41D-4DD7-BCB6-95F0B0086EC5}">
      <dgm:prSet/>
      <dgm:spPr/>
      <dgm:t>
        <a:bodyPr/>
        <a:lstStyle/>
        <a:p>
          <a:endParaRPr lang="en-US"/>
        </a:p>
      </dgm:t>
    </dgm:pt>
    <dgm:pt modelId="{2E8A0BB5-3137-4836-B0EB-7F250F6ED7DA}">
      <dgm:prSet custT="1"/>
      <dgm:spPr/>
      <dgm:t>
        <a:bodyPr/>
        <a:lstStyle/>
        <a:p>
          <a:r>
            <a:rPr lang="nb-NO" sz="2000"/>
            <a:t>Ved større skoler er det et underutvalg av lærerne som deltar</a:t>
          </a:r>
          <a:endParaRPr lang="en-US" sz="2000"/>
        </a:p>
      </dgm:t>
    </dgm:pt>
    <dgm:pt modelId="{494A36A1-A571-49EC-A3B9-DB489D1811FA}" type="parTrans" cxnId="{219720C3-9857-4DEC-A44F-4D16F5EEC220}">
      <dgm:prSet/>
      <dgm:spPr/>
      <dgm:t>
        <a:bodyPr/>
        <a:lstStyle/>
        <a:p>
          <a:endParaRPr lang="en-US"/>
        </a:p>
      </dgm:t>
    </dgm:pt>
    <dgm:pt modelId="{00B443C4-989F-4DD2-B6A1-1DD074FD6EAD}" type="sibTrans" cxnId="{219720C3-9857-4DEC-A44F-4D16F5EEC220}">
      <dgm:prSet/>
      <dgm:spPr/>
      <dgm:t>
        <a:bodyPr/>
        <a:lstStyle/>
        <a:p>
          <a:endParaRPr lang="en-US"/>
        </a:p>
      </dgm:t>
    </dgm:pt>
    <dgm:pt modelId="{6016E2BB-CF2C-449B-A34D-9761C5B6CCCD}" type="pres">
      <dgm:prSet presAssocID="{18CB5B0A-C3B0-4276-A003-FAD557C15A6C}" presName="root" presStyleCnt="0">
        <dgm:presLayoutVars>
          <dgm:dir/>
          <dgm:resizeHandles val="exact"/>
        </dgm:presLayoutVars>
      </dgm:prSet>
      <dgm:spPr/>
    </dgm:pt>
    <dgm:pt modelId="{75052F9B-3484-43BA-AD5C-517001D73D3A}" type="pres">
      <dgm:prSet presAssocID="{C9F22912-74E5-4542-AFA9-E3AF13700E30}" presName="compNode" presStyleCnt="0"/>
      <dgm:spPr/>
    </dgm:pt>
    <dgm:pt modelId="{1BF8E93E-1C30-41B1-81A0-C94B0B56DA68}" type="pres">
      <dgm:prSet presAssocID="{C9F22912-74E5-4542-AFA9-E3AF13700E30}" presName="iconRect" presStyleLbl="node1" presStyleIdx="0" presStyleCnt="2" custLinFactNeighborX="1107" custLinFactNeighborY="2547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"/>
        </a:ext>
      </dgm:extLst>
    </dgm:pt>
    <dgm:pt modelId="{62DC437A-095C-4BB6-8895-2F458A6657D0}" type="pres">
      <dgm:prSet presAssocID="{C9F22912-74E5-4542-AFA9-E3AF13700E30}" presName="spaceRect" presStyleCnt="0"/>
      <dgm:spPr/>
    </dgm:pt>
    <dgm:pt modelId="{6B4D6CBA-10FC-4ACF-867F-C8EA12D17233}" type="pres">
      <dgm:prSet presAssocID="{C9F22912-74E5-4542-AFA9-E3AF13700E30}" presName="textRect" presStyleLbl="revTx" presStyleIdx="0" presStyleCnt="2">
        <dgm:presLayoutVars>
          <dgm:chMax val="1"/>
          <dgm:chPref val="1"/>
        </dgm:presLayoutVars>
      </dgm:prSet>
      <dgm:spPr/>
    </dgm:pt>
    <dgm:pt modelId="{D4E5E5F5-B7E2-4484-A447-227BF255CC32}" type="pres">
      <dgm:prSet presAssocID="{FCE3FC3E-F624-4FDD-9B52-8FF30F0CF564}" presName="sibTrans" presStyleCnt="0"/>
      <dgm:spPr/>
    </dgm:pt>
    <dgm:pt modelId="{2BC0FEFB-9B38-440E-B4A1-93674E2F8210}" type="pres">
      <dgm:prSet presAssocID="{2E8A0BB5-3137-4836-B0EB-7F250F6ED7DA}" presName="compNode" presStyleCnt="0"/>
      <dgm:spPr/>
    </dgm:pt>
    <dgm:pt modelId="{A9D76015-9710-4DC3-BD6A-89B915BA95A2}" type="pres">
      <dgm:prSet presAssocID="{2E8A0BB5-3137-4836-B0EB-7F250F6ED7DA}" presName="iconRect" presStyleLbl="node1" presStyleIdx="1" presStyleCnt="2" custScaleX="177532" custScaleY="164499" custLinFactNeighborX="-2767" custLinFactNeighborY="-215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olebygning"/>
        </a:ext>
      </dgm:extLst>
    </dgm:pt>
    <dgm:pt modelId="{49AF0183-7F0B-46ED-8C2C-9A6FEB2950AA}" type="pres">
      <dgm:prSet presAssocID="{2E8A0BB5-3137-4836-B0EB-7F250F6ED7DA}" presName="spaceRect" presStyleCnt="0"/>
      <dgm:spPr/>
    </dgm:pt>
    <dgm:pt modelId="{9B04EC3C-2D73-41F8-AC35-8A8AC3EAAB02}" type="pres">
      <dgm:prSet presAssocID="{2E8A0BB5-3137-4836-B0EB-7F250F6ED7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831A216-293F-4A76-8DBC-CE660624D87B}" type="presOf" srcId="{C9F22912-74E5-4542-AFA9-E3AF13700E30}" destId="{6B4D6CBA-10FC-4ACF-867F-C8EA12D17233}" srcOrd="0" destOrd="0" presId="urn:microsoft.com/office/officeart/2018/2/layout/IconLabelList"/>
    <dgm:cxn modelId="{219720C3-9857-4DEC-A44F-4D16F5EEC220}" srcId="{18CB5B0A-C3B0-4276-A003-FAD557C15A6C}" destId="{2E8A0BB5-3137-4836-B0EB-7F250F6ED7DA}" srcOrd="1" destOrd="0" parTransId="{494A36A1-A571-49EC-A3B9-DB489D1811FA}" sibTransId="{00B443C4-989F-4DD2-B6A1-1DD074FD6EAD}"/>
    <dgm:cxn modelId="{5235DFEE-A338-4C9A-9A15-52BCE366F78E}" type="presOf" srcId="{18CB5B0A-C3B0-4276-A003-FAD557C15A6C}" destId="{6016E2BB-CF2C-449B-A34D-9761C5B6CCCD}" srcOrd="0" destOrd="0" presId="urn:microsoft.com/office/officeart/2018/2/layout/IconLabelList"/>
    <dgm:cxn modelId="{1B3E67F7-F409-46EC-A185-37AFEC6EADAF}" type="presOf" srcId="{2E8A0BB5-3137-4836-B0EB-7F250F6ED7DA}" destId="{9B04EC3C-2D73-41F8-AC35-8A8AC3EAAB02}" srcOrd="0" destOrd="0" presId="urn:microsoft.com/office/officeart/2018/2/layout/IconLabelList"/>
    <dgm:cxn modelId="{2CD390FF-C41D-4DD7-BCB6-95F0B0086EC5}" srcId="{18CB5B0A-C3B0-4276-A003-FAD557C15A6C}" destId="{C9F22912-74E5-4542-AFA9-E3AF13700E30}" srcOrd="0" destOrd="0" parTransId="{6719F2A8-B58B-4E2C-AF20-982340F9BE56}" sibTransId="{FCE3FC3E-F624-4FDD-9B52-8FF30F0CF564}"/>
    <dgm:cxn modelId="{E7D2A90F-9AB5-4513-A0FB-DBFA6843AEB0}" type="presParOf" srcId="{6016E2BB-CF2C-449B-A34D-9761C5B6CCCD}" destId="{75052F9B-3484-43BA-AD5C-517001D73D3A}" srcOrd="0" destOrd="0" presId="urn:microsoft.com/office/officeart/2018/2/layout/IconLabelList"/>
    <dgm:cxn modelId="{2DDAEB54-53A5-4329-8B05-E4AB3099B68F}" type="presParOf" srcId="{75052F9B-3484-43BA-AD5C-517001D73D3A}" destId="{1BF8E93E-1C30-41B1-81A0-C94B0B56DA68}" srcOrd="0" destOrd="0" presId="urn:microsoft.com/office/officeart/2018/2/layout/IconLabelList"/>
    <dgm:cxn modelId="{B748D047-0713-4766-B92A-202677B9EB54}" type="presParOf" srcId="{75052F9B-3484-43BA-AD5C-517001D73D3A}" destId="{62DC437A-095C-4BB6-8895-2F458A6657D0}" srcOrd="1" destOrd="0" presId="urn:microsoft.com/office/officeart/2018/2/layout/IconLabelList"/>
    <dgm:cxn modelId="{EAA1534D-607D-43CF-85FD-4A7A43F719F3}" type="presParOf" srcId="{75052F9B-3484-43BA-AD5C-517001D73D3A}" destId="{6B4D6CBA-10FC-4ACF-867F-C8EA12D17233}" srcOrd="2" destOrd="0" presId="urn:microsoft.com/office/officeart/2018/2/layout/IconLabelList"/>
    <dgm:cxn modelId="{218643A6-BC65-4B02-AA79-56B901BF39A3}" type="presParOf" srcId="{6016E2BB-CF2C-449B-A34D-9761C5B6CCCD}" destId="{D4E5E5F5-B7E2-4484-A447-227BF255CC32}" srcOrd="1" destOrd="0" presId="urn:microsoft.com/office/officeart/2018/2/layout/IconLabelList"/>
    <dgm:cxn modelId="{66551449-928E-49CC-BAF3-96DFDF32D9A7}" type="presParOf" srcId="{6016E2BB-CF2C-449B-A34D-9761C5B6CCCD}" destId="{2BC0FEFB-9B38-440E-B4A1-93674E2F8210}" srcOrd="2" destOrd="0" presId="urn:microsoft.com/office/officeart/2018/2/layout/IconLabelList"/>
    <dgm:cxn modelId="{383D1E5F-1D5A-4C77-881F-0CAF9CB00A9D}" type="presParOf" srcId="{2BC0FEFB-9B38-440E-B4A1-93674E2F8210}" destId="{A9D76015-9710-4DC3-BD6A-89B915BA95A2}" srcOrd="0" destOrd="0" presId="urn:microsoft.com/office/officeart/2018/2/layout/IconLabelList"/>
    <dgm:cxn modelId="{D9E40AC5-9B4E-4ECD-B5BF-ACB70D45668D}" type="presParOf" srcId="{2BC0FEFB-9B38-440E-B4A1-93674E2F8210}" destId="{49AF0183-7F0B-46ED-8C2C-9A6FEB2950AA}" srcOrd="1" destOrd="0" presId="urn:microsoft.com/office/officeart/2018/2/layout/IconLabelList"/>
    <dgm:cxn modelId="{41FE27A7-E248-40CF-B9A1-159DB9C560D4}" type="presParOf" srcId="{2BC0FEFB-9B38-440E-B4A1-93674E2F8210}" destId="{9B04EC3C-2D73-41F8-AC35-8A8AC3EAAB0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rgbClr val="44546A"/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F605F-4882-4367-80D8-71A68982A89F}">
      <dsp:nvSpPr>
        <dsp:cNvPr id="0" name=""/>
        <dsp:cNvSpPr/>
      </dsp:nvSpPr>
      <dsp:spPr>
        <a:xfrm>
          <a:off x="454787" y="595389"/>
          <a:ext cx="1296097" cy="129609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C72A0-F4BA-48FF-9CB9-43A6B4E268C4}">
      <dsp:nvSpPr>
        <dsp:cNvPr id="0" name=""/>
        <dsp:cNvSpPr/>
      </dsp:nvSpPr>
      <dsp:spPr>
        <a:xfrm>
          <a:off x="731005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9BA99-499C-44C5-9F39-32DEF6217ABA}">
      <dsp:nvSpPr>
        <dsp:cNvPr id="0" name=""/>
        <dsp:cNvSpPr/>
      </dsp:nvSpPr>
      <dsp:spPr>
        <a:xfrm>
          <a:off x="40461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/>
            <a:t>Påmelding</a:t>
          </a:r>
          <a:endParaRPr lang="en-US" sz="1600" b="1" kern="1200"/>
        </a:p>
      </dsp:txBody>
      <dsp:txXfrm>
        <a:off x="40461" y="2295189"/>
        <a:ext cx="2124749" cy="832500"/>
      </dsp:txXfrm>
    </dsp:sp>
    <dsp:sp modelId="{DBC67D90-D226-4831-8E07-A05107D513DF}">
      <dsp:nvSpPr>
        <dsp:cNvPr id="0" name=""/>
        <dsp:cNvSpPr/>
      </dsp:nvSpPr>
      <dsp:spPr>
        <a:xfrm>
          <a:off x="2951369" y="595389"/>
          <a:ext cx="1296097" cy="1296097"/>
        </a:xfrm>
        <a:prstGeom prst="ellipse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593B7-03F2-4C4F-85D9-AD1B0AEC5997}">
      <dsp:nvSpPr>
        <dsp:cNvPr id="0" name=""/>
        <dsp:cNvSpPr/>
      </dsp:nvSpPr>
      <dsp:spPr>
        <a:xfrm>
          <a:off x="3227586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ECD8A-5C4F-4F41-B0D6-08047610BD73}">
      <dsp:nvSpPr>
        <dsp:cNvPr id="0" name=""/>
        <dsp:cNvSpPr/>
      </dsp:nvSpPr>
      <dsp:spPr>
        <a:xfrm>
          <a:off x="2537042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>
              <a:solidFill>
                <a:schemeClr val="accent6">
                  <a:lumMod val="75000"/>
                </a:schemeClr>
              </a:solidFill>
            </a:rPr>
            <a:t>Spørreundersøkelse FRA NIFU/UiO</a:t>
          </a:r>
          <a:endParaRPr lang="en-US" sz="1600" b="1" kern="1200">
            <a:solidFill>
              <a:schemeClr val="accent6">
                <a:lumMod val="75000"/>
              </a:schemeClr>
            </a:solidFill>
          </a:endParaRPr>
        </a:p>
      </dsp:txBody>
      <dsp:txXfrm>
        <a:off x="2537042" y="2295189"/>
        <a:ext cx="2124749" cy="832500"/>
      </dsp:txXfrm>
    </dsp:sp>
    <dsp:sp modelId="{C6F8D81F-5472-4DC1-8728-83F86297343A}">
      <dsp:nvSpPr>
        <dsp:cNvPr id="0" name=""/>
        <dsp:cNvSpPr/>
      </dsp:nvSpPr>
      <dsp:spPr>
        <a:xfrm>
          <a:off x="5447950" y="595389"/>
          <a:ext cx="1296097" cy="1296097"/>
        </a:xfrm>
        <a:prstGeom prst="ellipse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1134A-7BFD-4D8A-957A-073C631E2414}">
      <dsp:nvSpPr>
        <dsp:cNvPr id="0" name=""/>
        <dsp:cNvSpPr/>
      </dsp:nvSpPr>
      <dsp:spPr>
        <a:xfrm>
          <a:off x="5724167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9B486-C3C0-4EF2-BB5F-C18060642602}">
      <dsp:nvSpPr>
        <dsp:cNvPr id="0" name=""/>
        <dsp:cNvSpPr/>
      </dsp:nvSpPr>
      <dsp:spPr>
        <a:xfrm>
          <a:off x="5033624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>
              <a:solidFill>
                <a:schemeClr val="accent4">
                  <a:lumMod val="75000"/>
                </a:schemeClr>
              </a:solidFill>
            </a:rPr>
            <a:t>Skolespesifikke RESULTATRAPPORTER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>
              <a:solidFill>
                <a:schemeClr val="accent4">
                  <a:lumMod val="75000"/>
                </a:schemeClr>
              </a:solidFill>
            </a:rPr>
            <a:t>og Lotteri </a:t>
          </a:r>
          <a:endParaRPr lang="en-US" sz="1600" b="1" kern="1200">
            <a:solidFill>
              <a:schemeClr val="accent4">
                <a:lumMod val="75000"/>
              </a:schemeClr>
            </a:solidFill>
          </a:endParaRPr>
        </a:p>
      </dsp:txBody>
      <dsp:txXfrm>
        <a:off x="5033624" y="2295189"/>
        <a:ext cx="2124749" cy="832500"/>
      </dsp:txXfrm>
    </dsp:sp>
    <dsp:sp modelId="{9F5F2658-2C1E-4684-A059-8606FC689064}">
      <dsp:nvSpPr>
        <dsp:cNvPr id="0" name=""/>
        <dsp:cNvSpPr/>
      </dsp:nvSpPr>
      <dsp:spPr>
        <a:xfrm>
          <a:off x="7944531" y="595389"/>
          <a:ext cx="1296097" cy="12960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F3557-D5F8-4040-9A13-0FFF41488F24}">
      <dsp:nvSpPr>
        <dsp:cNvPr id="0" name=""/>
        <dsp:cNvSpPr/>
      </dsp:nvSpPr>
      <dsp:spPr>
        <a:xfrm>
          <a:off x="8220748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197A2-41FB-48F7-805B-9807BAD0061A}">
      <dsp:nvSpPr>
        <dsp:cNvPr id="0" name=""/>
        <dsp:cNvSpPr/>
      </dsp:nvSpPr>
      <dsp:spPr>
        <a:xfrm>
          <a:off x="7530205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/>
            <a:t>Webinar om resultatene &amp; refleksjonsopplegg</a:t>
          </a:r>
          <a:endParaRPr lang="en-US" sz="1600" b="1" kern="1200"/>
        </a:p>
      </dsp:txBody>
      <dsp:txXfrm>
        <a:off x="7530205" y="2295189"/>
        <a:ext cx="2124749" cy="832500"/>
      </dsp:txXfrm>
    </dsp:sp>
    <dsp:sp modelId="{3937C252-210D-4F06-B5B0-1BAB319EA689}">
      <dsp:nvSpPr>
        <dsp:cNvPr id="0" name=""/>
        <dsp:cNvSpPr/>
      </dsp:nvSpPr>
      <dsp:spPr>
        <a:xfrm>
          <a:off x="10441112" y="595389"/>
          <a:ext cx="1296097" cy="129609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4BFD0-4490-429B-B2B9-D1EC1D30B6ED}">
      <dsp:nvSpPr>
        <dsp:cNvPr id="0" name=""/>
        <dsp:cNvSpPr/>
      </dsp:nvSpPr>
      <dsp:spPr>
        <a:xfrm>
          <a:off x="10717330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90C74-5EE3-4936-AC01-7577D14BD5BB}">
      <dsp:nvSpPr>
        <dsp:cNvPr id="0" name=""/>
        <dsp:cNvSpPr/>
      </dsp:nvSpPr>
      <dsp:spPr>
        <a:xfrm>
          <a:off x="10026786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/>
            <a:t>Oppfølgnings-undesøkelse (ny</a:t>
          </a:r>
          <a:r>
            <a:rPr lang="nb-NO" sz="1600" b="1" kern="1200">
              <a:latin typeface="Calibri Light" panose="020F0302020204030204"/>
            </a:rPr>
            <a:t> invitasjon</a:t>
          </a:r>
          <a:r>
            <a:rPr lang="nb-NO" sz="1600" b="1" kern="1200"/>
            <a:t> </a:t>
          </a:r>
          <a:r>
            <a:rPr lang="nb-NO" sz="1600" b="1" kern="1200">
              <a:latin typeface="Calibri Light" panose="020F0302020204030204"/>
            </a:rPr>
            <a:t>fra </a:t>
          </a:r>
          <a:r>
            <a:rPr lang="nb-NO" sz="1600" b="1" kern="1200" err="1">
              <a:latin typeface="Calibri Light" panose="020F0302020204030204"/>
            </a:rPr>
            <a:t>UiS</a:t>
          </a:r>
          <a:r>
            <a:rPr lang="nb-NO" sz="1600" b="1" kern="1200"/>
            <a:t>)</a:t>
          </a:r>
          <a:endParaRPr lang="en-US" sz="1600" b="1" kern="1200"/>
        </a:p>
      </dsp:txBody>
      <dsp:txXfrm>
        <a:off x="10026786" y="2295189"/>
        <a:ext cx="2124749" cy="832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8E93E-1C30-41B1-81A0-C94B0B56DA68}">
      <dsp:nvSpPr>
        <dsp:cNvPr id="0" name=""/>
        <dsp:cNvSpPr/>
      </dsp:nvSpPr>
      <dsp:spPr>
        <a:xfrm>
          <a:off x="1769320" y="95819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D6CBA-10FC-4ACF-867F-C8EA12D17233}">
      <dsp:nvSpPr>
        <dsp:cNvPr id="0" name=""/>
        <dsp:cNvSpPr/>
      </dsp:nvSpPr>
      <dsp:spPr>
        <a:xfrm>
          <a:off x="559800" y="2920919"/>
          <a:ext cx="432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1" kern="1200"/>
            <a:t>Skoleleder</a:t>
          </a:r>
          <a:r>
            <a:rPr lang="nb-NO" sz="2000" kern="1200"/>
            <a:t> følger ikke opp den enkelte som ikke har svart    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/>
            <a:t> – anonym og frivillig deltakelse</a:t>
          </a:r>
          <a:endParaRPr lang="en-US" sz="2000" kern="1200"/>
        </a:p>
      </dsp:txBody>
      <dsp:txXfrm>
        <a:off x="559800" y="2920919"/>
        <a:ext cx="4320000" cy="967500"/>
      </dsp:txXfrm>
    </dsp:sp>
    <dsp:sp modelId="{A9D76015-9710-4DC3-BD6A-89B915BA95A2}">
      <dsp:nvSpPr>
        <dsp:cNvPr id="0" name=""/>
        <dsp:cNvSpPr/>
      </dsp:nvSpPr>
      <dsp:spPr>
        <a:xfrm>
          <a:off x="6016398" y="0"/>
          <a:ext cx="3451222" cy="3197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4EC3C-2D73-41F8-AC35-8A8AC3EAAB02}">
      <dsp:nvSpPr>
        <dsp:cNvPr id="0" name=""/>
        <dsp:cNvSpPr/>
      </dsp:nvSpPr>
      <dsp:spPr>
        <a:xfrm>
          <a:off x="5635800" y="3234385"/>
          <a:ext cx="432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/>
            <a:t>Ved større skoler er det et underutvalg av lærerne som deltar</a:t>
          </a:r>
          <a:endParaRPr lang="en-US" sz="2000" kern="1200"/>
        </a:p>
      </dsp:txBody>
      <dsp:txXfrm>
        <a:off x="5635800" y="3234385"/>
        <a:ext cx="4320000" cy="96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98EC5-6AF2-4A52-9778-79F943343C26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B9B63-DFE3-492F-A8EE-885CBD52E42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7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29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723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751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232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581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i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689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6118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600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66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32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644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8544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357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6944-B9ED-479D-B9F4-5FC552A7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A7180-A80B-4389-A552-47383EB05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B64BF-DF70-41AF-BE3A-CB73DF07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59F9-A12B-45B7-B8DC-0C59C351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435AC-19AF-4D03-8688-F18E1035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038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3F75-6A6A-4060-AFA9-8B31D555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1FF83-028B-4C5B-8E5B-8210F8AF8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4D04D-B628-4804-9409-9254A1C7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FEAB9-CF10-4C22-A3E1-2AA16FA8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C2271-5549-41CB-B8F0-A72BB130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73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D560A-8276-437D-B38D-E021C1F23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272A9-C172-4C5B-B8A2-02E927371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2A8B-069F-4F99-9C8B-6C30880A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3902-8E8B-45BF-AB63-3AE0BC1E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9C7F1-E984-47DB-A7BC-AB41CFA6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2421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2C63DF45-09AB-BB4B-9613-956A9D4AC03D}" type="datetime1">
              <a:rPr lang="en-US" noProof="0" smtClean="0"/>
              <a:t>10/14/2024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ktangel 9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22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5DD8-5A09-46E7-82C1-EC3A4D1F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285E-22B5-48BD-AB8F-287CFEE6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86DAB-9164-438A-AC28-E4CD51C3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A85C-B39C-4394-B0B0-9E1CD194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DAE23-9A92-481C-B66B-355ABB23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86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4E1B-4326-4A01-8EFA-8419E2D0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BE588-F984-4B07-B06B-350599850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119E-BCC7-4817-BF4E-B7AAF1EE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6AE4-F7AA-498A-928F-58EFA423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CA9EA-6A8E-4611-8484-AF3B8C20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156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4933-068B-4B0E-B9B2-22260356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73EC-E8F5-45D6-A7A3-1F31F8105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90E7-73A1-48BE-A4CF-76BA64C91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D717F-1623-4893-9D9E-00317A471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3D95E-A981-40BD-9A94-472F9D88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37317-668C-456C-B00A-8B564FD6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068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5E72-F78D-4BD7-8AB6-9407FDE1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2A031-0D64-4418-9618-8EB24A746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4EAA8-08E3-4952-8977-B2AFF9BB6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817E2-EC82-4CA1-A4A2-9F2A3FF1B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3C025-65EE-4110-95DF-AD78698E8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270BE8-DCCA-424E-8441-63E63A3E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94C99-F4BF-46B2-AB6E-D07C4E88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67D6A-0CBF-48E3-97AB-6C56BA80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408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28E8-367C-43AA-9F0E-E374C248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8AA47-DF38-49DB-94D2-7A192423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4282E-9262-4058-B9AE-4F7AA591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D9F5F-76E0-4255-98E4-46AE9003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908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2718E-2657-4770-AAD2-281B8E8B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19442-93E2-46A5-9F87-59F16859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CDE5D-7749-4AEF-AAA6-6588F15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67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5E33-1F67-4270-9D73-3ED29EF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C212-7EEA-4D4C-AED2-9A5AD511A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662A1-8551-4015-BBE4-38BFFC7C2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377EB-7CDE-488E-B2AA-3D60A5FF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C57C4-B5F5-436F-AA95-897F158A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EF1AA-2B6A-4D0A-8FDF-181E3F87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2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7819-6CFA-481C-BF01-D9A51E08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AAA30-FA19-4A22-9D3A-69399FDC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C447F-AA19-4FCA-B3C2-ADDB1DDE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686FC-5C32-4C98-89CE-C2B43FF7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467F2-B27D-4C09-ACD5-8A37C45F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81EC4-A6E0-4B0E-9223-47565B06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763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468A2-0095-4E75-95D1-17445D92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94A27-368E-49D3-A55F-F914365CF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F94E-6132-43EE-9A25-9672C98AD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DF21-2886-4180-8294-45A454588F57}" type="datetimeFigureOut">
              <a:rPr lang="nb-NO" smtClean="0"/>
              <a:t>14.10.2024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0EC4-ED81-49F6-A433-9426EEBFB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9E4B1-679F-469E-99AE-343997B41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675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98.jpeg"/><Relationship Id="rId7" Type="http://schemas.openxmlformats.org/officeDocument/2006/relationships/diagramColors" Target="../diagrams/colors9.xml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11" Type="http://schemas.openxmlformats.org/officeDocument/2006/relationships/diagramData" Target="../diagrams/data10.xml"/><Relationship Id="rId5" Type="http://schemas.openxmlformats.org/officeDocument/2006/relationships/diagramLayout" Target="../diagrams/layout9.xml"/><Relationship Id="rId15" Type="http://schemas.microsoft.com/office/2007/relationships/diagramDrawing" Target="../diagrams/drawing10.xml"/><Relationship Id="rId10" Type="http://schemas.openxmlformats.org/officeDocument/2006/relationships/image" Target="../media/image104.svg"/><Relationship Id="rId4" Type="http://schemas.openxmlformats.org/officeDocument/2006/relationships/diagramData" Target="../diagrams/data9.xml"/><Relationship Id="rId9" Type="http://schemas.openxmlformats.org/officeDocument/2006/relationships/image" Target="../media/image103.png"/><Relationship Id="rId14" Type="http://schemas.openxmlformats.org/officeDocument/2006/relationships/diagramColors" Target="../diagrams/colors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diagramColors" Target="../diagrams/colors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Layout" Target="../diagrams/layout12.xml"/><Relationship Id="rId5" Type="http://schemas.openxmlformats.org/officeDocument/2006/relationships/diagramQuickStyle" Target="../diagrams/quickStyle11.xml"/><Relationship Id="rId10" Type="http://schemas.openxmlformats.org/officeDocument/2006/relationships/diagramData" Target="../diagrams/data12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16.svg"/><Relationship Id="rId14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117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als.nifu.no/" TargetMode="External"/><Relationship Id="rId11" Type="http://schemas.microsoft.com/office/2007/relationships/diagramDrawing" Target="../diagrams/drawing13.xml"/><Relationship Id="rId5" Type="http://schemas.openxmlformats.org/officeDocument/2006/relationships/hyperlink" Target="https://nifueu.qualtrics.com/jfe/form/SV_aaDR9MONUSCYHz0" TargetMode="External"/><Relationship Id="rId10" Type="http://schemas.openxmlformats.org/officeDocument/2006/relationships/diagramColors" Target="../diagrams/colors13.xml"/><Relationship Id="rId4" Type="http://schemas.openxmlformats.org/officeDocument/2006/relationships/image" Target="../media/image118.svg"/><Relationship Id="rId9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Data" Target="../diagrams/data1.xml"/><Relationship Id="rId5" Type="http://schemas.openxmlformats.org/officeDocument/2006/relationships/image" Target="../media/image8.png"/><Relationship Id="rId15" Type="http://schemas.microsoft.com/office/2007/relationships/diagramDrawing" Target="../diagrams/drawing1.xml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diagramData" Target="../diagrams/data2.xml"/><Relationship Id="rId5" Type="http://schemas.openxmlformats.org/officeDocument/2006/relationships/image" Target="../media/image16.jpeg"/><Relationship Id="rId15" Type="http://schemas.microsoft.com/office/2007/relationships/diagramDrawing" Target="../diagrams/drawing2.xml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diagramData" Target="../diagrams/data3.xml"/><Relationship Id="rId26" Type="http://schemas.openxmlformats.org/officeDocument/2006/relationships/image" Target="../media/image38.svg"/><Relationship Id="rId3" Type="http://schemas.openxmlformats.org/officeDocument/2006/relationships/image" Target="../media/image22.emf"/><Relationship Id="rId21" Type="http://schemas.openxmlformats.org/officeDocument/2006/relationships/diagramColors" Target="../diagrams/colors3.xml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diagramQuickStyle" Target="../diagrams/quickStyle3.xml"/><Relationship Id="rId29" Type="http://schemas.openxmlformats.org/officeDocument/2006/relationships/image" Target="cid:image004.png@01DB0A7F.D2A7AC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24" Type="http://schemas.openxmlformats.org/officeDocument/2006/relationships/image" Target="../media/image3.sv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23" Type="http://schemas.openxmlformats.org/officeDocument/2006/relationships/image" Target="../media/image2.png"/><Relationship Id="rId28" Type="http://schemas.openxmlformats.org/officeDocument/2006/relationships/image" Target="../media/image40.png"/><Relationship Id="rId10" Type="http://schemas.openxmlformats.org/officeDocument/2006/relationships/image" Target="../media/image29.jpeg"/><Relationship Id="rId19" Type="http://schemas.openxmlformats.org/officeDocument/2006/relationships/diagramLayout" Target="../diagrams/layout3.xml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microsoft.com/office/2007/relationships/diagramDrawing" Target="../diagrams/drawing3.xml"/><Relationship Id="rId27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6" Type="http://schemas.microsoft.com/office/2007/relationships/hdphoto" Target="../media/hdphoto12.wdp"/><Relationship Id="rId21" Type="http://schemas.openxmlformats.org/officeDocument/2006/relationships/image" Target="../media/image50.png"/><Relationship Id="rId42" Type="http://schemas.openxmlformats.org/officeDocument/2006/relationships/image" Target="../media/image64.png"/><Relationship Id="rId47" Type="http://schemas.openxmlformats.org/officeDocument/2006/relationships/image" Target="../media/image68.jpeg"/><Relationship Id="rId63" Type="http://schemas.openxmlformats.org/officeDocument/2006/relationships/image" Target="../media/image82.jpeg"/><Relationship Id="rId68" Type="http://schemas.openxmlformats.org/officeDocument/2006/relationships/image" Target="../media/image87.jpeg"/><Relationship Id="rId16" Type="http://schemas.microsoft.com/office/2007/relationships/hdphoto" Target="../media/hdphoto7.wdp"/><Relationship Id="rId11" Type="http://schemas.openxmlformats.org/officeDocument/2006/relationships/image" Target="../media/image45.png"/><Relationship Id="rId24" Type="http://schemas.microsoft.com/office/2007/relationships/hdphoto" Target="../media/hdphoto11.wdp"/><Relationship Id="rId32" Type="http://schemas.microsoft.com/office/2007/relationships/hdphoto" Target="../media/hdphoto15.wdp"/><Relationship Id="rId37" Type="http://schemas.openxmlformats.org/officeDocument/2006/relationships/image" Target="../media/image59.jpeg"/><Relationship Id="rId40" Type="http://schemas.openxmlformats.org/officeDocument/2006/relationships/image" Target="../media/image62.jpeg"/><Relationship Id="rId45" Type="http://schemas.openxmlformats.org/officeDocument/2006/relationships/image" Target="../media/image67.png"/><Relationship Id="rId53" Type="http://schemas.openxmlformats.org/officeDocument/2006/relationships/image" Target="../media/image73.jpeg"/><Relationship Id="rId58" Type="http://schemas.openxmlformats.org/officeDocument/2006/relationships/image" Target="../media/image77.png"/><Relationship Id="rId66" Type="http://schemas.openxmlformats.org/officeDocument/2006/relationships/image" Target="../media/image85.jpeg"/><Relationship Id="rId74" Type="http://schemas.openxmlformats.org/officeDocument/2006/relationships/diagramLayout" Target="../diagrams/layout4.xml"/><Relationship Id="rId5" Type="http://schemas.openxmlformats.org/officeDocument/2006/relationships/image" Target="../media/image42.png"/><Relationship Id="rId61" Type="http://schemas.openxmlformats.org/officeDocument/2006/relationships/image" Target="../media/image80.jpeg"/><Relationship Id="rId19" Type="http://schemas.openxmlformats.org/officeDocument/2006/relationships/image" Target="../media/image49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53.png"/><Relationship Id="rId30" Type="http://schemas.microsoft.com/office/2007/relationships/hdphoto" Target="../media/hdphoto14.wdp"/><Relationship Id="rId35" Type="http://schemas.openxmlformats.org/officeDocument/2006/relationships/image" Target="../media/image57.png"/><Relationship Id="rId43" Type="http://schemas.openxmlformats.org/officeDocument/2006/relationships/image" Target="../media/image65.jpeg"/><Relationship Id="rId48" Type="http://schemas.openxmlformats.org/officeDocument/2006/relationships/image" Target="../media/image69.jpeg"/><Relationship Id="rId56" Type="http://schemas.microsoft.com/office/2007/relationships/hdphoto" Target="../media/hdphoto19.wdp"/><Relationship Id="rId64" Type="http://schemas.openxmlformats.org/officeDocument/2006/relationships/image" Target="../media/image83.jpeg"/><Relationship Id="rId69" Type="http://schemas.openxmlformats.org/officeDocument/2006/relationships/image" Target="../media/image88.jpeg"/><Relationship Id="rId77" Type="http://schemas.microsoft.com/office/2007/relationships/diagramDrawing" Target="../diagrams/drawing4.xml"/><Relationship Id="rId8" Type="http://schemas.microsoft.com/office/2007/relationships/hdphoto" Target="../media/hdphoto3.wdp"/><Relationship Id="rId51" Type="http://schemas.openxmlformats.org/officeDocument/2006/relationships/image" Target="../media/image71.png"/><Relationship Id="rId72" Type="http://schemas.openxmlformats.org/officeDocument/2006/relationships/image" Target="../media/image91.jpeg"/><Relationship Id="rId3" Type="http://schemas.openxmlformats.org/officeDocument/2006/relationships/image" Target="../media/image41.png"/><Relationship Id="rId12" Type="http://schemas.microsoft.com/office/2007/relationships/hdphoto" Target="../media/hdphoto5.wdp"/><Relationship Id="rId17" Type="http://schemas.openxmlformats.org/officeDocument/2006/relationships/image" Target="../media/image48.png"/><Relationship Id="rId25" Type="http://schemas.openxmlformats.org/officeDocument/2006/relationships/image" Target="../media/image52.png"/><Relationship Id="rId33" Type="http://schemas.openxmlformats.org/officeDocument/2006/relationships/image" Target="../media/image56.png"/><Relationship Id="rId38" Type="http://schemas.openxmlformats.org/officeDocument/2006/relationships/image" Target="../media/image60.jpeg"/><Relationship Id="rId46" Type="http://schemas.microsoft.com/office/2007/relationships/hdphoto" Target="../media/hdphoto17.wdp"/><Relationship Id="rId59" Type="http://schemas.openxmlformats.org/officeDocument/2006/relationships/image" Target="../media/image78.png"/><Relationship Id="rId67" Type="http://schemas.openxmlformats.org/officeDocument/2006/relationships/image" Target="../media/image86.jpeg"/><Relationship Id="rId20" Type="http://schemas.microsoft.com/office/2007/relationships/hdphoto" Target="../media/hdphoto9.wdp"/><Relationship Id="rId41" Type="http://schemas.openxmlformats.org/officeDocument/2006/relationships/image" Target="../media/image63.jpeg"/><Relationship Id="rId54" Type="http://schemas.openxmlformats.org/officeDocument/2006/relationships/image" Target="../media/image74.jpeg"/><Relationship Id="rId62" Type="http://schemas.openxmlformats.org/officeDocument/2006/relationships/image" Target="../media/image81.jpeg"/><Relationship Id="rId70" Type="http://schemas.openxmlformats.org/officeDocument/2006/relationships/image" Target="../media/image89.png"/><Relationship Id="rId75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5" Type="http://schemas.openxmlformats.org/officeDocument/2006/relationships/image" Target="../media/image47.png"/><Relationship Id="rId23" Type="http://schemas.openxmlformats.org/officeDocument/2006/relationships/image" Target="../media/image51.png"/><Relationship Id="rId28" Type="http://schemas.microsoft.com/office/2007/relationships/hdphoto" Target="../media/hdphoto13.wdp"/><Relationship Id="rId36" Type="http://schemas.openxmlformats.org/officeDocument/2006/relationships/image" Target="../media/image58.png"/><Relationship Id="rId49" Type="http://schemas.openxmlformats.org/officeDocument/2006/relationships/image" Target="../media/image70.png"/><Relationship Id="rId57" Type="http://schemas.openxmlformats.org/officeDocument/2006/relationships/image" Target="../media/image76.png"/><Relationship Id="rId10" Type="http://schemas.microsoft.com/office/2007/relationships/hdphoto" Target="../media/hdphoto4.wdp"/><Relationship Id="rId31" Type="http://schemas.openxmlformats.org/officeDocument/2006/relationships/image" Target="../media/image55.png"/><Relationship Id="rId44" Type="http://schemas.openxmlformats.org/officeDocument/2006/relationships/image" Target="../media/image66.jpeg"/><Relationship Id="rId52" Type="http://schemas.openxmlformats.org/officeDocument/2006/relationships/image" Target="../media/image72.jpeg"/><Relationship Id="rId60" Type="http://schemas.openxmlformats.org/officeDocument/2006/relationships/image" Target="../media/image79.jpeg"/><Relationship Id="rId65" Type="http://schemas.openxmlformats.org/officeDocument/2006/relationships/image" Target="../media/image84.jpeg"/><Relationship Id="rId73" Type="http://schemas.openxmlformats.org/officeDocument/2006/relationships/diagramData" Target="../diagrams/data4.xml"/><Relationship Id="rId4" Type="http://schemas.microsoft.com/office/2007/relationships/hdphoto" Target="../media/hdphoto1.wdp"/><Relationship Id="rId9" Type="http://schemas.openxmlformats.org/officeDocument/2006/relationships/image" Target="../media/image44.png"/><Relationship Id="rId13" Type="http://schemas.openxmlformats.org/officeDocument/2006/relationships/image" Target="../media/image46.png"/><Relationship Id="rId18" Type="http://schemas.microsoft.com/office/2007/relationships/hdphoto" Target="../media/hdphoto8.wdp"/><Relationship Id="rId39" Type="http://schemas.openxmlformats.org/officeDocument/2006/relationships/image" Target="../media/image61.jpeg"/><Relationship Id="rId34" Type="http://schemas.microsoft.com/office/2007/relationships/hdphoto" Target="../media/hdphoto16.wdp"/><Relationship Id="rId50" Type="http://schemas.microsoft.com/office/2007/relationships/hdphoto" Target="../media/hdphoto18.wdp"/><Relationship Id="rId55" Type="http://schemas.openxmlformats.org/officeDocument/2006/relationships/image" Target="../media/image75.png"/><Relationship Id="rId76" Type="http://schemas.openxmlformats.org/officeDocument/2006/relationships/diagramColors" Target="../diagrams/colors4.xml"/><Relationship Id="rId7" Type="http://schemas.openxmlformats.org/officeDocument/2006/relationships/image" Target="../media/image43.png"/><Relationship Id="rId71" Type="http://schemas.openxmlformats.org/officeDocument/2006/relationships/image" Target="../media/image90.jpe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9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93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94.jpeg"/><Relationship Id="rId7" Type="http://schemas.openxmlformats.org/officeDocument/2006/relationships/diagramData" Target="../diagrams/data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microsoft.com/office/2007/relationships/diagramDrawing" Target="../diagrams/drawing8.xml"/><Relationship Id="rId5" Type="http://schemas.openxmlformats.org/officeDocument/2006/relationships/image" Target="../media/image96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95.jpeg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B9A0588-13CF-77EC-FFA0-5D5B78DC440E}"/>
              </a:ext>
            </a:extLst>
          </p:cNvPr>
          <p:cNvSpPr/>
          <p:nvPr/>
        </p:nvSpPr>
        <p:spPr>
          <a:xfrm>
            <a:off x="-2" y="3641300"/>
            <a:ext cx="12192002" cy="14853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50731D20-2F96-51CE-4E1B-61961EC5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2826"/>
            <a:ext cx="12192000" cy="22686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  <a:t>Effekt av LK20 og implementering av </a:t>
            </a:r>
            <a:b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</a:br>
            <a: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  <a:t>det tverrfaglige temaet </a:t>
            </a:r>
            <a:b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</a:br>
            <a:r>
              <a:rPr lang="nb-NO" sz="5400" i="1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  <a:t>Folkehelse og livsmestring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811EAD9D-61BB-F5C5-178A-D0E7B4A09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397" y="3647771"/>
            <a:ext cx="3499616" cy="511918"/>
          </a:xfrm>
        </p:spPr>
        <p:txBody>
          <a:bodyPr/>
          <a:lstStyle/>
          <a:p>
            <a:r>
              <a:rPr lang="nb-NO"/>
              <a:t>Hildegunn Fandrem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6FB70D3D-0258-2964-3CC5-2170ECEE8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396" y="4157982"/>
            <a:ext cx="4243841" cy="929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z="2400"/>
              <a:t>Professor i spesialpedagogikk</a:t>
            </a:r>
          </a:p>
          <a:p>
            <a:r>
              <a:rPr lang="nb-NO" sz="2400"/>
              <a:t>Prosjektleder LIFE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42A9C062-39FF-36BC-EE25-249EF4B71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53237" y="3647771"/>
            <a:ext cx="2114797" cy="511919"/>
          </a:xfrm>
        </p:spPr>
        <p:txBody>
          <a:bodyPr/>
          <a:lstStyle/>
          <a:p>
            <a:r>
              <a:rPr lang="nb-NO"/>
              <a:t>Egil Nygaard</a:t>
            </a:r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A58DF018-C97F-8989-2DBD-B223603E5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53237" y="4157982"/>
            <a:ext cx="3802463" cy="9686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z="2400"/>
              <a:t>Professor i psykologi</a:t>
            </a:r>
          </a:p>
          <a:p>
            <a:r>
              <a:rPr lang="nb-NO" sz="2400"/>
              <a:t>Prosjektleder HeaLS</a:t>
            </a:r>
            <a:endParaRPr lang="nb-NO" sz="2400">
              <a:cs typeface="Calibri"/>
            </a:endParaRPr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58A0B843-49CB-91F3-5C25-39AB6206C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635" y="5394997"/>
            <a:ext cx="2696935" cy="802822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F04D24A2-3F40-D7BA-913D-E1F6A0D72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97" y="5665960"/>
            <a:ext cx="2408165" cy="260896"/>
          </a:xfrm>
          <a:prstGeom prst="rect">
            <a:avLst/>
          </a:prstGeom>
        </p:spPr>
      </p:pic>
      <p:sp>
        <p:nvSpPr>
          <p:cNvPr id="639" name="Plassholder for tekst 6">
            <a:extLst>
              <a:ext uri="{FF2B5EF4-FFF2-40B4-BE49-F238E27FC236}">
                <a16:creationId xmlns:a16="http://schemas.microsoft.com/office/drawing/2014/main" id="{185AB789-CF10-A62B-9168-8A844E4CF34E}"/>
              </a:ext>
            </a:extLst>
          </p:cNvPr>
          <p:cNvSpPr txBox="1">
            <a:spLocks/>
          </p:cNvSpPr>
          <p:nvPr/>
        </p:nvSpPr>
        <p:spPr>
          <a:xfrm>
            <a:off x="8962175" y="3647771"/>
            <a:ext cx="2114797" cy="5119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Cay Gjerustad</a:t>
            </a:r>
          </a:p>
        </p:txBody>
      </p:sp>
      <p:sp>
        <p:nvSpPr>
          <p:cNvPr id="641" name="Plassholder for innhold 7">
            <a:extLst>
              <a:ext uri="{FF2B5EF4-FFF2-40B4-BE49-F238E27FC236}">
                <a16:creationId xmlns:a16="http://schemas.microsoft.com/office/drawing/2014/main" id="{343EF2BC-67E0-6B61-E7E6-1A7B2B32101A}"/>
              </a:ext>
            </a:extLst>
          </p:cNvPr>
          <p:cNvSpPr txBox="1">
            <a:spLocks/>
          </p:cNvSpPr>
          <p:nvPr/>
        </p:nvSpPr>
        <p:spPr>
          <a:xfrm>
            <a:off x="8962174" y="4157982"/>
            <a:ext cx="2959749" cy="9686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>
                <a:cs typeface="Calibri"/>
              </a:rPr>
              <a:t>Forskningsleder</a:t>
            </a:r>
            <a:endParaRPr lang="nb-NO" sz="2400"/>
          </a:p>
          <a:p>
            <a:r>
              <a:rPr lang="nb-NO" sz="2400" err="1">
                <a:cs typeface="Calibri"/>
              </a:rPr>
              <a:t>HeaLS-surveykoord</a:t>
            </a:r>
            <a:r>
              <a:rPr lang="nb-NO" sz="2400">
                <a:cs typeface="Calibri"/>
              </a:rPr>
              <a:t>.</a:t>
            </a:r>
          </a:p>
          <a:p>
            <a:endParaRPr lang="nb-NO" sz="2400">
              <a:cs typeface="Calibri"/>
            </a:endParaRPr>
          </a:p>
        </p:txBody>
      </p:sp>
      <p:pic>
        <p:nvPicPr>
          <p:cNvPr id="696" name="Bilde 695" descr="Et bilde som inneholder Font, Grafikk, design, logo&#10;&#10;Automatisk generert beskrivelse">
            <a:extLst>
              <a:ext uri="{FF2B5EF4-FFF2-40B4-BE49-F238E27FC236}">
                <a16:creationId xmlns:a16="http://schemas.microsoft.com/office/drawing/2014/main" id="{ED0564D4-77F5-9C78-2FBE-F776D180D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901" y="5400030"/>
            <a:ext cx="765214" cy="7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7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072FC-C8C6-93E8-DF34-370E22804A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5730"/>
          <a:stretch/>
        </p:blipFill>
        <p:spPr>
          <a:xfrm>
            <a:off x="20" y="-6310"/>
            <a:ext cx="12191980" cy="6857990"/>
          </a:xfrm>
          <a:prstGeom prst="rect">
            <a:avLst/>
          </a:prstGeom>
        </p:spPr>
      </p:pic>
      <p:graphicFrame>
        <p:nvGraphicFramePr>
          <p:cNvPr id="6" name="Plassholder for innhold 3">
            <a:extLst>
              <a:ext uri="{FF2B5EF4-FFF2-40B4-BE49-F238E27FC236}">
                <a16:creationId xmlns:a16="http://schemas.microsoft.com/office/drawing/2014/main" id="{39E3D63A-5651-2BF3-C7C7-92CE7C58FD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84825821"/>
              </p:ext>
            </p:extLst>
          </p:nvPr>
        </p:nvGraphicFramePr>
        <p:xfrm>
          <a:off x="1096383" y="124701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fikk 7" descr="Forvirret person med heldekkende fyll">
            <a:extLst>
              <a:ext uri="{FF2B5EF4-FFF2-40B4-BE49-F238E27FC236}">
                <a16:creationId xmlns:a16="http://schemas.microsoft.com/office/drawing/2014/main" id="{B14DE7BF-50D2-7409-BEC9-4594886AB3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2144" y="2525633"/>
            <a:ext cx="1290367" cy="1290367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FAAECAB-5B3B-6611-A690-1A73CBF39D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487263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76693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ktangel 35">
            <a:extLst>
              <a:ext uri="{FF2B5EF4-FFF2-40B4-BE49-F238E27FC236}">
                <a16:creationId xmlns:a16="http://schemas.microsoft.com/office/drawing/2014/main" id="{4DEC76FA-2231-6175-0DC0-4C77402DB3C5}"/>
              </a:ext>
            </a:extLst>
          </p:cNvPr>
          <p:cNvSpPr/>
          <p:nvPr/>
        </p:nvSpPr>
        <p:spPr>
          <a:xfrm>
            <a:off x="0" y="0"/>
            <a:ext cx="12191996" cy="1609573"/>
          </a:xfrm>
          <a:prstGeom prst="rect">
            <a:avLst/>
          </a:prstGeom>
          <a:gradFill flip="none" rotWithShape="1">
            <a:gsLst>
              <a:gs pos="17000">
                <a:schemeClr val="tx1"/>
              </a:gs>
              <a:gs pos="79000">
                <a:srgbClr val="ED7D31"/>
              </a:gs>
              <a:gs pos="42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aphicFrame>
        <p:nvGraphicFramePr>
          <p:cNvPr id="27" name="Plassholder for innhold 2">
            <a:extLst>
              <a:ext uri="{FF2B5EF4-FFF2-40B4-BE49-F238E27FC236}">
                <a16:creationId xmlns:a16="http://schemas.microsoft.com/office/drawing/2014/main" id="{EF373F6E-8608-E3C2-A4EF-5184D8EB0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04590"/>
              </p:ext>
            </p:extLst>
          </p:nvPr>
        </p:nvGraphicFramePr>
        <p:xfrm>
          <a:off x="-2" y="1581614"/>
          <a:ext cx="12191998" cy="372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" name="Grafikk 27">
            <a:extLst>
              <a:ext uri="{FF2B5EF4-FFF2-40B4-BE49-F238E27FC236}">
                <a16:creationId xmlns:a16="http://schemas.microsoft.com/office/drawing/2014/main" id="{22E8F980-4E21-7163-67BD-8976D38214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3405" y="-196599"/>
            <a:ext cx="2408229" cy="1806172"/>
          </a:xfrm>
          <a:prstGeom prst="rect">
            <a:avLst/>
          </a:prstGeom>
        </p:spPr>
      </p:pic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1D126E33-2A72-7941-88D2-835EDB4315EC}"/>
              </a:ext>
            </a:extLst>
          </p:cNvPr>
          <p:cNvCxnSpPr/>
          <p:nvPr/>
        </p:nvCxnSpPr>
        <p:spPr>
          <a:xfrm flipV="1">
            <a:off x="528918" y="5082086"/>
            <a:ext cx="11302254" cy="1568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>
            <a:extLst>
              <a:ext uri="{FF2B5EF4-FFF2-40B4-BE49-F238E27FC236}">
                <a16:creationId xmlns:a16="http://schemas.microsoft.com/office/drawing/2014/main" id="{849D2E2D-B125-26A5-3C34-07934144A9F3}"/>
              </a:ext>
            </a:extLst>
          </p:cNvPr>
          <p:cNvSpPr txBox="1"/>
          <p:nvPr/>
        </p:nvSpPr>
        <p:spPr>
          <a:xfrm>
            <a:off x="571165" y="5432010"/>
            <a:ext cx="10399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2"/>
                </a:solidFill>
                <a:cs typeface="Calibri"/>
              </a:rPr>
              <a:t>Nå i høst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C8C01D9D-A174-6140-695F-239F5873CE5F}"/>
              </a:ext>
            </a:extLst>
          </p:cNvPr>
          <p:cNvSpPr txBox="1"/>
          <p:nvPr/>
        </p:nvSpPr>
        <p:spPr>
          <a:xfrm>
            <a:off x="2870135" y="5429215"/>
            <a:ext cx="14881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6">
                    <a:lumMod val="75000"/>
                  </a:schemeClr>
                </a:solidFill>
                <a:cs typeface="Calibri"/>
              </a:rPr>
              <a:t>Februar 2025</a:t>
            </a:r>
          </a:p>
        </p:txBody>
      </p: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F2FA0747-20CE-B2A1-1813-22979931F271}"/>
              </a:ext>
            </a:extLst>
          </p:cNvPr>
          <p:cNvSpPr txBox="1"/>
          <p:nvPr/>
        </p:nvSpPr>
        <p:spPr>
          <a:xfrm>
            <a:off x="5224982" y="5432063"/>
            <a:ext cx="19139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4">
                    <a:lumMod val="75000"/>
                  </a:schemeClr>
                </a:solidFill>
                <a:cs typeface="Calibri"/>
              </a:rPr>
              <a:t>Vår/sommer 2025</a:t>
            </a:r>
          </a:p>
        </p:txBody>
      </p: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BF6E518F-E67B-568C-7DC1-49ED0858AC98}"/>
              </a:ext>
            </a:extLst>
          </p:cNvPr>
          <p:cNvSpPr txBox="1"/>
          <p:nvPr/>
        </p:nvSpPr>
        <p:spPr>
          <a:xfrm>
            <a:off x="8005652" y="5429215"/>
            <a:ext cx="1275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rgbClr val="659CD7"/>
                </a:solidFill>
                <a:cs typeface="Calibri"/>
              </a:rPr>
              <a:t>Høst </a:t>
            </a:r>
          </a:p>
          <a:p>
            <a:pPr algn="ctr"/>
            <a:r>
              <a:rPr lang="nb-NO" sz="2000" b="1">
                <a:solidFill>
                  <a:srgbClr val="659CD7"/>
                </a:solidFill>
                <a:cs typeface="Calibri"/>
              </a:rPr>
              <a:t>2025</a:t>
            </a:r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773009A1-4C11-4621-1DB1-C672E5EFA5BE}"/>
              </a:ext>
            </a:extLst>
          </p:cNvPr>
          <p:cNvSpPr txBox="1"/>
          <p:nvPr/>
        </p:nvSpPr>
        <p:spPr>
          <a:xfrm>
            <a:off x="10492515" y="5429215"/>
            <a:ext cx="1275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6"/>
                </a:solidFill>
                <a:cs typeface="Calibri"/>
              </a:rPr>
              <a:t>Februar 2026</a:t>
            </a:r>
            <a:endParaRPr lang="nb-NO" sz="2000" b="1">
              <a:solidFill>
                <a:schemeClr val="accent6"/>
              </a:solidFill>
            </a:endParaRP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4E8F5B82-6213-C8C7-B398-DAED36EFAB35}"/>
              </a:ext>
            </a:extLst>
          </p:cNvPr>
          <p:cNvGraphicFramePr/>
          <p:nvPr/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7" name="TekstSylinder 36">
            <a:extLst>
              <a:ext uri="{FF2B5EF4-FFF2-40B4-BE49-F238E27FC236}">
                <a16:creationId xmlns:a16="http://schemas.microsoft.com/office/drawing/2014/main" id="{B2E0649E-48BC-21B3-88AA-D0F08929442F}"/>
              </a:ext>
            </a:extLst>
          </p:cNvPr>
          <p:cNvSpPr txBox="1"/>
          <p:nvPr/>
        </p:nvSpPr>
        <p:spPr>
          <a:xfrm rot="16200000">
            <a:off x="-395210" y="773317"/>
            <a:ext cx="10342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00" err="1">
                <a:solidFill>
                  <a:schemeClr val="bg1"/>
                </a:solidFill>
              </a:rPr>
              <a:t>Ranjithsiji</a:t>
            </a:r>
            <a:r>
              <a:rPr lang="nb-NO" sz="700">
                <a:solidFill>
                  <a:schemeClr val="bg1"/>
                </a:solidFill>
              </a:rPr>
              <a:t> CC-BY-SA-3.0</a:t>
            </a:r>
          </a:p>
        </p:txBody>
      </p:sp>
    </p:spTree>
    <p:extLst>
      <p:ext uri="{BB962C8B-B14F-4D97-AF65-F5344CB8AC3E}">
        <p14:creationId xmlns:p14="http://schemas.microsoft.com/office/powerpoint/2010/main" val="241236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9201C-EB4E-95DB-931D-F1B686A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789177"/>
          </a:xfrm>
        </p:spPr>
        <p:txBody>
          <a:bodyPr>
            <a:normAutofit/>
          </a:bodyPr>
          <a:lstStyle/>
          <a:p>
            <a:r>
              <a:rPr lang="nb-NO" sz="3600" b="1">
                <a:solidFill>
                  <a:schemeClr val="tx2"/>
                </a:solidFill>
              </a:rPr>
              <a:t>Interessant</a:t>
            </a:r>
            <a:r>
              <a:rPr lang="en-US" sz="3600" b="1">
                <a:solidFill>
                  <a:schemeClr val="tx2"/>
                </a:solidFill>
              </a:rPr>
              <a:t>?</a:t>
            </a:r>
            <a:endParaRPr lang="nb-NO" sz="3600" b="1">
              <a:solidFill>
                <a:schemeClr val="tx2"/>
              </a:solidFill>
            </a:endParaRPr>
          </a:p>
        </p:txBody>
      </p:sp>
      <p:pic>
        <p:nvPicPr>
          <p:cNvPr id="7" name="Graphic 6" descr="Open envelope">
            <a:extLst>
              <a:ext uri="{FF2B5EF4-FFF2-40B4-BE49-F238E27FC236}">
                <a16:creationId xmlns:a16="http://schemas.microsoft.com/office/drawing/2014/main" id="{7E28009C-2C0A-460F-3880-B8B495DED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79C5-AC1F-3C00-39EA-CF6EC2C7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745" y="1430767"/>
            <a:ext cx="5928607" cy="49377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nb-NO" sz="2000" b="1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Skoleledelse</a:t>
            </a: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Påmelding (se epost) eller trykk her:</a:t>
            </a:r>
            <a:endParaRPr lang="nb-NO" sz="2000">
              <a:solidFill>
                <a:schemeClr val="tx2"/>
              </a:solidFill>
              <a:effectLst/>
              <a:latin typeface="Calibri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  <a:hlinkClick r:id="rId5"/>
              </a:rPr>
              <a:t>https://nifueu.qualtrics.com/jfe/form/SV_aaDR9MONUSCYHz0</a:t>
            </a:r>
            <a:r>
              <a:rPr lang="nb-NO" sz="2000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Eller gå til: </a:t>
            </a:r>
            <a:r>
              <a:rPr lang="nb-NO" sz="2000">
                <a:solidFill>
                  <a:schemeClr val="tx2"/>
                </a:solidFill>
                <a:hlinkClick r:id="rId6"/>
              </a:rPr>
              <a:t>heals.nifu.no</a:t>
            </a:r>
            <a:r>
              <a:rPr lang="nb-NO" sz="2000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</a:p>
          <a:p>
            <a:pPr marL="457200" lvl="1" indent="0">
              <a:buNone/>
            </a:pPr>
            <a:endParaRPr lang="nb-NO" sz="2000">
              <a:solidFill>
                <a:schemeClr val="tx2"/>
              </a:solidFill>
              <a:latin typeface="Calibri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457200" lvl="1" indent="0">
              <a:buNone/>
            </a:pPr>
            <a:endParaRPr lang="nb-NO" sz="2000">
              <a:solidFill>
                <a:schemeClr val="tx2"/>
              </a:solidFill>
              <a:latin typeface="Calibri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nb-NO" sz="2000" b="1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Skoleeier </a:t>
            </a: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Vil få egen epostinvitasjon i februar.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E573A2-737B-A9F4-1F65-957F71A3D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020754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7109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63B64636-7309-2FAE-7AFF-EAA4EFB9AB96}"/>
              </a:ext>
            </a:extLst>
          </p:cNvPr>
          <p:cNvSpPr/>
          <p:nvPr/>
        </p:nvSpPr>
        <p:spPr>
          <a:xfrm>
            <a:off x="0" y="0"/>
            <a:ext cx="12192000" cy="6870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D033DF3-D827-F687-9F88-3B6D070211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074"/>
          <a:stretch/>
        </p:blipFill>
        <p:spPr>
          <a:xfrm>
            <a:off x="-648950" y="-2305776"/>
            <a:ext cx="4901538" cy="1685471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B91E729A-8540-C93C-0F08-EF3C5EAD22F8}"/>
              </a:ext>
            </a:extLst>
          </p:cNvPr>
          <p:cNvGrpSpPr/>
          <p:nvPr/>
        </p:nvGrpSpPr>
        <p:grpSpPr>
          <a:xfrm>
            <a:off x="-5896708" y="3514822"/>
            <a:ext cx="5247758" cy="2585006"/>
            <a:chOff x="-5896708" y="3514822"/>
            <a:chExt cx="5247758" cy="2585006"/>
          </a:xfrm>
        </p:grpSpPr>
        <p:pic>
          <p:nvPicPr>
            <p:cNvPr id="33" name="Bilde 32">
              <a:extLst>
                <a:ext uri="{FF2B5EF4-FFF2-40B4-BE49-F238E27FC236}">
                  <a16:creationId xmlns:a16="http://schemas.microsoft.com/office/drawing/2014/main" id="{511E4BDE-FB0D-B6D6-C48E-511605640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896708" y="3514822"/>
              <a:ext cx="5247758" cy="2585006"/>
            </a:xfrm>
            <a:prstGeom prst="rect">
              <a:avLst/>
            </a:prstGeom>
          </p:spPr>
        </p:pic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44C7D151-4A34-E334-C21F-02D1F65CD345}"/>
                </a:ext>
              </a:extLst>
            </p:cNvPr>
            <p:cNvSpPr/>
            <p:nvPr/>
          </p:nvSpPr>
          <p:spPr>
            <a:xfrm>
              <a:off x="-1145054" y="3514822"/>
              <a:ext cx="491024" cy="3751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602F204C-830E-59EE-A53B-FF8F9B7F2CDC}"/>
              </a:ext>
            </a:extLst>
          </p:cNvPr>
          <p:cNvGrpSpPr/>
          <p:nvPr/>
        </p:nvGrpSpPr>
        <p:grpSpPr>
          <a:xfrm>
            <a:off x="-6342384" y="1840980"/>
            <a:ext cx="5693434" cy="1502199"/>
            <a:chOff x="-6342384" y="1840980"/>
            <a:chExt cx="5693434" cy="1502199"/>
          </a:xfrm>
        </p:grpSpPr>
        <p:pic>
          <p:nvPicPr>
            <p:cNvPr id="17" name="Bilde 16">
              <a:extLst>
                <a:ext uri="{FF2B5EF4-FFF2-40B4-BE49-F238E27FC236}">
                  <a16:creationId xmlns:a16="http://schemas.microsoft.com/office/drawing/2014/main" id="{D46ABF35-CED2-56F8-6243-7DF65F461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78095"/>
            <a:stretch/>
          </p:blipFill>
          <p:spPr>
            <a:xfrm>
              <a:off x="-6342384" y="1840980"/>
              <a:ext cx="5693434" cy="1502199"/>
            </a:xfrm>
            <a:prstGeom prst="rect">
              <a:avLst/>
            </a:prstGeom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8E570C0C-C4D9-3E7D-583F-CF289C2C209F}"/>
                </a:ext>
              </a:extLst>
            </p:cNvPr>
            <p:cNvSpPr/>
            <p:nvPr/>
          </p:nvSpPr>
          <p:spPr>
            <a:xfrm>
              <a:off x="-1292374" y="1840980"/>
              <a:ext cx="643424" cy="385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D9CE9F92-FE2E-FEAB-7D6D-009F80381044}"/>
              </a:ext>
            </a:extLst>
          </p:cNvPr>
          <p:cNvGrpSpPr/>
          <p:nvPr/>
        </p:nvGrpSpPr>
        <p:grpSpPr>
          <a:xfrm>
            <a:off x="12666322" y="-1957285"/>
            <a:ext cx="4847955" cy="2673959"/>
            <a:chOff x="7687057" y="252121"/>
            <a:chExt cx="4261104" cy="2350273"/>
          </a:xfrm>
        </p:grpSpPr>
        <p:pic>
          <p:nvPicPr>
            <p:cNvPr id="31" name="Bilde 30">
              <a:extLst>
                <a:ext uri="{FF2B5EF4-FFF2-40B4-BE49-F238E27FC236}">
                  <a16:creationId xmlns:a16="http://schemas.microsoft.com/office/drawing/2014/main" id="{B82116A3-EF6E-E64C-17DF-E8AF639EB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296" t="91940"/>
            <a:stretch/>
          </p:blipFill>
          <p:spPr>
            <a:xfrm>
              <a:off x="8083005" y="2097025"/>
              <a:ext cx="3648622" cy="505369"/>
            </a:xfrm>
            <a:prstGeom prst="rect">
              <a:avLst/>
            </a:prstGeom>
          </p:spPr>
        </p:pic>
        <p:pic>
          <p:nvPicPr>
            <p:cNvPr id="7" name="Bilde 6">
              <a:extLst>
                <a:ext uri="{FF2B5EF4-FFF2-40B4-BE49-F238E27FC236}">
                  <a16:creationId xmlns:a16="http://schemas.microsoft.com/office/drawing/2014/main" id="{2DCD2962-77C4-838D-72F2-709DEF7E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8084" b="70576"/>
            <a:stretch/>
          </p:blipFill>
          <p:spPr>
            <a:xfrm>
              <a:off x="7687057" y="252121"/>
              <a:ext cx="4261104" cy="1844904"/>
            </a:xfrm>
            <a:prstGeom prst="rect">
              <a:avLst/>
            </a:prstGeom>
          </p:spPr>
        </p:pic>
      </p:grpSp>
      <p:pic>
        <p:nvPicPr>
          <p:cNvPr id="27" name="Bilde 26">
            <a:extLst>
              <a:ext uri="{FF2B5EF4-FFF2-40B4-BE49-F238E27FC236}">
                <a16:creationId xmlns:a16="http://schemas.microsoft.com/office/drawing/2014/main" id="{A7259C78-DDB5-C263-282F-8A5FDB9B4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566" y="6858000"/>
            <a:ext cx="5693434" cy="2634908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748A33B2-BC98-8DF0-3617-1A57BE0EE9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5719"/>
          <a:stretch/>
        </p:blipFill>
        <p:spPr>
          <a:xfrm>
            <a:off x="-5447731" y="-2692210"/>
            <a:ext cx="4373235" cy="2071906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99D96AA3-79C7-3B6A-264C-505705B4D635}"/>
              </a:ext>
            </a:extLst>
          </p:cNvPr>
          <p:cNvGrpSpPr/>
          <p:nvPr/>
        </p:nvGrpSpPr>
        <p:grpSpPr>
          <a:xfrm>
            <a:off x="0" y="6963965"/>
            <a:ext cx="5984320" cy="2976880"/>
            <a:chOff x="0" y="6963965"/>
            <a:chExt cx="5984320" cy="2976880"/>
          </a:xfrm>
        </p:grpSpPr>
        <p:pic>
          <p:nvPicPr>
            <p:cNvPr id="19" name="Bilde 18">
              <a:extLst>
                <a:ext uri="{FF2B5EF4-FFF2-40B4-BE49-F238E27FC236}">
                  <a16:creationId xmlns:a16="http://schemas.microsoft.com/office/drawing/2014/main" id="{5E85868E-134C-E008-6129-D9035D05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56593"/>
            <a:stretch/>
          </p:blipFill>
          <p:spPr>
            <a:xfrm>
              <a:off x="0" y="6963965"/>
              <a:ext cx="5984320" cy="2976880"/>
            </a:xfrm>
            <a:prstGeom prst="rect">
              <a:avLst/>
            </a:prstGeom>
          </p:spPr>
        </p:pic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7A630595-DAE0-60B2-C61D-C2816EB906E9}"/>
                </a:ext>
              </a:extLst>
            </p:cNvPr>
            <p:cNvSpPr/>
            <p:nvPr/>
          </p:nvSpPr>
          <p:spPr>
            <a:xfrm>
              <a:off x="5234940" y="6969679"/>
              <a:ext cx="741760" cy="412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2DA82F14-83A6-D171-DCD8-A43EAB0E0AAE}"/>
              </a:ext>
            </a:extLst>
          </p:cNvPr>
          <p:cNvGrpSpPr/>
          <p:nvPr/>
        </p:nvGrpSpPr>
        <p:grpSpPr>
          <a:xfrm>
            <a:off x="3945763" y="-2522767"/>
            <a:ext cx="5105606" cy="2119452"/>
            <a:chOff x="3945763" y="-2522767"/>
            <a:chExt cx="5105606" cy="2119452"/>
          </a:xfrm>
        </p:grpSpPr>
        <p:pic>
          <p:nvPicPr>
            <p:cNvPr id="25" name="Bilde 24">
              <a:extLst>
                <a:ext uri="{FF2B5EF4-FFF2-40B4-BE49-F238E27FC236}">
                  <a16:creationId xmlns:a16="http://schemas.microsoft.com/office/drawing/2014/main" id="{91ED731F-2713-240C-2972-16B09563D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5763" y="-2522767"/>
              <a:ext cx="5105606" cy="2119452"/>
            </a:xfrm>
            <a:prstGeom prst="rect">
              <a:avLst/>
            </a:prstGeom>
          </p:spPr>
        </p:pic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E44190BE-CC97-6307-01A9-2715EBE5412B}"/>
                </a:ext>
              </a:extLst>
            </p:cNvPr>
            <p:cNvSpPr/>
            <p:nvPr/>
          </p:nvSpPr>
          <p:spPr>
            <a:xfrm>
              <a:off x="8552725" y="-2514300"/>
              <a:ext cx="491024" cy="294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B6B6616-4A8A-826B-D104-9B3DA5BE9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454079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64927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06263 0.348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1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53177 -0.0046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89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0.49089 0.005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4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7.40741E-7 L -0.43971 0.2879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3.7037E-7 L 0.00091 -0.4898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4.81481E-6 L 0.44636 0.3768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18" y="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00078 -0.5078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3585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: avrundede hjørner 7">
            <a:extLst>
              <a:ext uri="{FF2B5EF4-FFF2-40B4-BE49-F238E27FC236}">
                <a16:creationId xmlns:a16="http://schemas.microsoft.com/office/drawing/2014/main" id="{4D7CD6D2-5357-2704-7520-EC413ACBBEBB}"/>
              </a:ext>
            </a:extLst>
          </p:cNvPr>
          <p:cNvSpPr/>
          <p:nvPr/>
        </p:nvSpPr>
        <p:spPr>
          <a:xfrm>
            <a:off x="269879" y="108805"/>
            <a:ext cx="2519041" cy="1506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n-NO" i="1"/>
              <a:t>Alle elevar har rett til eit trygt og godt skolemiljø som fremjar helse, trivsel og læring </a:t>
            </a:r>
            <a:r>
              <a:rPr lang="nn-NO"/>
              <a:t>(</a:t>
            </a:r>
            <a:r>
              <a:rPr lang="nn-NO" err="1"/>
              <a:t>Oppl.lov</a:t>
            </a:r>
            <a:r>
              <a:rPr lang="nn-NO"/>
              <a:t>. </a:t>
            </a:r>
            <a:r>
              <a:rPr lang="nb-NO"/>
              <a:t>§ 9A-2)</a:t>
            </a:r>
            <a:endParaRPr lang="nb-NO" i="1"/>
          </a:p>
        </p:txBody>
      </p:sp>
      <p:sp>
        <p:nvSpPr>
          <p:cNvPr id="7" name="Rektangel: avrundede hjørner 7">
            <a:extLst>
              <a:ext uri="{FF2B5EF4-FFF2-40B4-BE49-F238E27FC236}">
                <a16:creationId xmlns:a16="http://schemas.microsoft.com/office/drawing/2014/main" id="{DE2F57BC-E3E9-7864-9EB9-8964EEFF135F}"/>
              </a:ext>
            </a:extLst>
          </p:cNvPr>
          <p:cNvSpPr/>
          <p:nvPr/>
        </p:nvSpPr>
        <p:spPr>
          <a:xfrm>
            <a:off x="1044318" y="2102716"/>
            <a:ext cx="2872362" cy="64798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1200"/>
              </a:spcAft>
            </a:pPr>
            <a:r>
              <a:rPr lang="nb-NO" i="1"/>
              <a:t>Folkehelse og livsmestring som tverrfaglig tema </a:t>
            </a:r>
            <a:r>
              <a:rPr lang="nb-NO"/>
              <a:t>(LK20)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36A638D-CDC3-0F78-1DB9-BFB1B0089988}"/>
              </a:ext>
            </a:extLst>
          </p:cNvPr>
          <p:cNvSpPr/>
          <p:nvPr/>
        </p:nvSpPr>
        <p:spPr>
          <a:xfrm>
            <a:off x="5483860" y="124862"/>
            <a:ext cx="4176644" cy="35315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b-NO" dirty="0"/>
              <a:t>Hvordan forstås, implementeres og praktiseres Folkehelse og livsmestring?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b-NO" dirty="0"/>
              <a:t>Hvilken effekt har ulike måter å utføre Folkehelse og livsmestring; hva fungerer bra og dårlig, og for hvem?</a:t>
            </a:r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DC249B30-1F94-4CBA-5D96-1A790CC4FD0B}"/>
              </a:ext>
            </a:extLst>
          </p:cNvPr>
          <p:cNvGrpSpPr/>
          <p:nvPr/>
        </p:nvGrpSpPr>
        <p:grpSpPr>
          <a:xfrm>
            <a:off x="2888383" y="108805"/>
            <a:ext cx="1028297" cy="1474758"/>
            <a:chOff x="7931679" y="2548891"/>
            <a:chExt cx="1680951" cy="2410778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42352584-A064-2CA9-8553-D4ED4127BB5E}"/>
                </a:ext>
              </a:extLst>
            </p:cNvPr>
            <p:cNvSpPr/>
            <p:nvPr/>
          </p:nvSpPr>
          <p:spPr>
            <a:xfrm>
              <a:off x="7931679" y="2548891"/>
              <a:ext cx="1680951" cy="2410778"/>
            </a:xfrm>
            <a:prstGeom prst="rect">
              <a:avLst/>
            </a:prstGeom>
            <a:solidFill>
              <a:srgbClr val="CBD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061F78AE-F34B-B665-257F-FF09A8BA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568" y="3435305"/>
              <a:ext cx="576988" cy="576988"/>
            </a:xfrm>
            <a:prstGeom prst="rect">
              <a:avLst/>
            </a:prstGeom>
          </p:spPr>
        </p:pic>
        <p:pic>
          <p:nvPicPr>
            <p:cNvPr id="14" name="Picture 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91394EF-0537-1298-9237-BBDD6D76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003" y="3429287"/>
              <a:ext cx="576987" cy="576987"/>
            </a:xfrm>
            <a:prstGeom prst="rect">
              <a:avLst/>
            </a:prstGeom>
          </p:spPr>
        </p:pic>
        <p:pic>
          <p:nvPicPr>
            <p:cNvPr id="15" name="Picture 8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C7141394-6D01-8010-AD0A-7A190801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568" y="4139492"/>
              <a:ext cx="581464" cy="581464"/>
            </a:xfrm>
            <a:prstGeom prst="rect">
              <a:avLst/>
            </a:prstGeom>
          </p:spPr>
        </p:pic>
        <p:pic>
          <p:nvPicPr>
            <p:cNvPr id="16" name="Picture 10" descr="Icon&#10;&#10;Description automatically generated">
              <a:extLst>
                <a:ext uri="{FF2B5EF4-FFF2-40B4-BE49-F238E27FC236}">
                  <a16:creationId xmlns:a16="http://schemas.microsoft.com/office/drawing/2014/main" id="{37D08F23-6CD4-5C55-439A-E7056C36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004" y="4143969"/>
              <a:ext cx="576987" cy="576987"/>
            </a:xfrm>
            <a:prstGeom prst="rect">
              <a:avLst/>
            </a:prstGeom>
          </p:spPr>
        </p:pic>
        <p:pic>
          <p:nvPicPr>
            <p:cNvPr id="17" name="Picture 12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36B7C14-A771-422C-E69C-D1459BF7A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948" y="2637320"/>
              <a:ext cx="1241348" cy="734386"/>
            </a:xfrm>
            <a:prstGeom prst="rect">
              <a:avLst/>
            </a:prstGeom>
          </p:spPr>
        </p:pic>
      </p:grpSp>
      <p:sp>
        <p:nvSpPr>
          <p:cNvPr id="3" name="Pil: ned 2">
            <a:extLst>
              <a:ext uri="{FF2B5EF4-FFF2-40B4-BE49-F238E27FC236}">
                <a16:creationId xmlns:a16="http://schemas.microsoft.com/office/drawing/2014/main" id="{6A37FA5F-104D-22CB-AC01-243DE6BEABCC}"/>
              </a:ext>
            </a:extLst>
          </p:cNvPr>
          <p:cNvSpPr/>
          <p:nvPr/>
        </p:nvSpPr>
        <p:spPr>
          <a:xfrm>
            <a:off x="1973457" y="1689678"/>
            <a:ext cx="1383030" cy="32288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il: ned 4">
            <a:extLst>
              <a:ext uri="{FF2B5EF4-FFF2-40B4-BE49-F238E27FC236}">
                <a16:creationId xmlns:a16="http://schemas.microsoft.com/office/drawing/2014/main" id="{7D68A785-A49F-E859-0849-3C6AAC737AB6}"/>
              </a:ext>
            </a:extLst>
          </p:cNvPr>
          <p:cNvSpPr/>
          <p:nvPr/>
        </p:nvSpPr>
        <p:spPr>
          <a:xfrm>
            <a:off x="1952581" y="2806303"/>
            <a:ext cx="1383030" cy="2300419"/>
          </a:xfrm>
          <a:prstGeom prst="downArrow">
            <a:avLst>
              <a:gd name="adj1" fmla="val 50000"/>
              <a:gd name="adj2" fmla="val 2079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3964CB47-4D04-D06D-200B-052CE056C391}"/>
              </a:ext>
            </a:extLst>
          </p:cNvPr>
          <p:cNvSpPr/>
          <p:nvPr/>
        </p:nvSpPr>
        <p:spPr>
          <a:xfrm>
            <a:off x="3550118" y="3905617"/>
            <a:ext cx="1521997" cy="89061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spcAft>
                <a:spcPts val="1200"/>
              </a:spcAft>
            </a:pPr>
            <a:r>
              <a:rPr lang="nb-NO"/>
              <a:t>Varierende praksis</a:t>
            </a:r>
            <a:endParaRPr lang="nb-NO">
              <a:cs typeface="Calibri"/>
            </a:endParaRPr>
          </a:p>
        </p:txBody>
      </p:sp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79983A2A-879C-6A91-810A-3C5C3F5B1E3C}"/>
              </a:ext>
            </a:extLst>
          </p:cNvPr>
          <p:cNvSpPr/>
          <p:nvPr/>
        </p:nvSpPr>
        <p:spPr>
          <a:xfrm>
            <a:off x="133350" y="4042451"/>
            <a:ext cx="1529852" cy="75377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b-NO"/>
              <a:t>Lokale kontekster</a:t>
            </a:r>
          </a:p>
        </p:txBody>
      </p:sp>
      <p:sp>
        <p:nvSpPr>
          <p:cNvPr id="10" name="Rektangel: avrundede hjørner 9">
            <a:extLst>
              <a:ext uri="{FF2B5EF4-FFF2-40B4-BE49-F238E27FC236}">
                <a16:creationId xmlns:a16="http://schemas.microsoft.com/office/drawing/2014/main" id="{71E72132-B716-91B3-2FFA-779FBEFD29E3}"/>
              </a:ext>
            </a:extLst>
          </p:cNvPr>
          <p:cNvSpPr/>
          <p:nvPr/>
        </p:nvSpPr>
        <p:spPr>
          <a:xfrm>
            <a:off x="3548424" y="3052110"/>
            <a:ext cx="1468381" cy="37689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b-NO"/>
              <a:t>Metodefrihet</a:t>
            </a: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E1F0A77A-EA06-B56A-3546-782EAF708D4A}"/>
              </a:ext>
            </a:extLst>
          </p:cNvPr>
          <p:cNvSpPr/>
          <p:nvPr/>
        </p:nvSpPr>
        <p:spPr>
          <a:xfrm>
            <a:off x="133350" y="3052110"/>
            <a:ext cx="1529852" cy="75377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b-NO"/>
              <a:t>Overordnede og uklare mål</a:t>
            </a:r>
          </a:p>
        </p:txBody>
      </p: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52843826-6FAD-F510-C8C3-A854F18B5F21}"/>
              </a:ext>
            </a:extLst>
          </p:cNvPr>
          <p:cNvCxnSpPr>
            <a:stCxn id="11" idx="0"/>
          </p:cNvCxnSpPr>
          <p:nvPr/>
        </p:nvCxnSpPr>
        <p:spPr>
          <a:xfrm flipV="1">
            <a:off x="898276" y="2840851"/>
            <a:ext cx="1142230" cy="21125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pilkobling 20">
            <a:extLst>
              <a:ext uri="{FF2B5EF4-FFF2-40B4-BE49-F238E27FC236}">
                <a16:creationId xmlns:a16="http://schemas.microsoft.com/office/drawing/2014/main" id="{FDC40CD8-0755-D992-AE76-6E424D12F8B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115687" y="3237976"/>
            <a:ext cx="432737" cy="257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41BF1A7B-48C5-6FFA-1EFB-AFB1D6EDA96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63202" y="4419341"/>
            <a:ext cx="570935" cy="16027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2F8FCDE1-11EE-5B47-0AF8-A21BD50E3063}"/>
              </a:ext>
            </a:extLst>
          </p:cNvPr>
          <p:cNvCxnSpPr>
            <a:cxnSpLocks/>
          </p:cNvCxnSpPr>
          <p:nvPr/>
        </p:nvCxnSpPr>
        <p:spPr>
          <a:xfrm flipH="1" flipV="1">
            <a:off x="3106354" y="4348344"/>
            <a:ext cx="432737" cy="257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e 31" descr="Barn som sitter i klasserommet">
            <a:extLst>
              <a:ext uri="{FF2B5EF4-FFF2-40B4-BE49-F238E27FC236}">
                <a16:creationId xmlns:a16="http://schemas.microsoft.com/office/drawing/2014/main" id="{3D842A8C-D193-927C-F24D-6E7C40B98C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6"/>
          <a:stretch/>
        </p:blipFill>
        <p:spPr>
          <a:xfrm>
            <a:off x="12556" y="5150619"/>
            <a:ext cx="1663202" cy="1289846"/>
          </a:xfrm>
          <a:prstGeom prst="rect">
            <a:avLst/>
          </a:prstGeom>
        </p:spPr>
      </p:pic>
      <p:pic>
        <p:nvPicPr>
          <p:cNvPr id="34" name="Bilde 33" descr="Barn i klassen med bærbar datamaskin">
            <a:extLst>
              <a:ext uri="{FF2B5EF4-FFF2-40B4-BE49-F238E27FC236}">
                <a16:creationId xmlns:a16="http://schemas.microsoft.com/office/drawing/2014/main" id="{9C4A0BA4-D461-AAA4-EDD2-50DF58DF25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34" y="5150619"/>
            <a:ext cx="1934965" cy="1289846"/>
          </a:xfrm>
          <a:prstGeom prst="rect">
            <a:avLst/>
          </a:prstGeom>
        </p:spPr>
      </p:pic>
      <p:pic>
        <p:nvPicPr>
          <p:cNvPr id="36" name="Bilde 35" descr="Portrett av fem små barn med armer på hverandres stående i skolegang">
            <a:extLst>
              <a:ext uri="{FF2B5EF4-FFF2-40B4-BE49-F238E27FC236}">
                <a16:creationId xmlns:a16="http://schemas.microsoft.com/office/drawing/2014/main" id="{C6FE9F62-EC39-E43E-100F-6562556CEA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31" y="5150734"/>
            <a:ext cx="1934769" cy="1289731"/>
          </a:xfrm>
          <a:prstGeom prst="rect">
            <a:avLst/>
          </a:prstGeom>
        </p:spPr>
      </p:pic>
      <p:sp>
        <p:nvSpPr>
          <p:cNvPr id="38" name="Ellipse 37">
            <a:extLst>
              <a:ext uri="{FF2B5EF4-FFF2-40B4-BE49-F238E27FC236}">
                <a16:creationId xmlns:a16="http://schemas.microsoft.com/office/drawing/2014/main" id="{EB21E87A-5027-5BBC-0D8A-4CFED312729B}"/>
              </a:ext>
            </a:extLst>
          </p:cNvPr>
          <p:cNvSpPr/>
          <p:nvPr/>
        </p:nvSpPr>
        <p:spPr>
          <a:xfrm>
            <a:off x="7572182" y="4506264"/>
            <a:ext cx="4416134" cy="19358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b="1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Hvordan styrke elevenes sosiale miljø, prestasjoner, livsmestring, psykiske helse og forhindre frafall?</a:t>
            </a:r>
            <a:endParaRPr lang="nb-NO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9364E0F0-A798-28AA-85EC-282D91DE4972}"/>
              </a:ext>
            </a:extLst>
          </p:cNvPr>
          <p:cNvCxnSpPr>
            <a:cxnSpLocks/>
          </p:cNvCxnSpPr>
          <p:nvPr/>
        </p:nvCxnSpPr>
        <p:spPr>
          <a:xfrm>
            <a:off x="8614328" y="3465931"/>
            <a:ext cx="482363" cy="92827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63E99DEC-96D3-1850-2173-1674CAF933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745090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488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 animBg="1"/>
      <p:bldP spid="10" grpId="0" animBg="1"/>
      <p:bldP spid="11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43A2BBA7-695F-F4B6-C743-C919685096BB}"/>
              </a:ext>
            </a:extLst>
          </p:cNvPr>
          <p:cNvCxnSpPr>
            <a:cxnSpLocks/>
          </p:cNvCxnSpPr>
          <p:nvPr/>
        </p:nvCxnSpPr>
        <p:spPr>
          <a:xfrm>
            <a:off x="353555" y="5135217"/>
            <a:ext cx="1148734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3AEDA560-5666-2D65-865C-1C62889292DC}"/>
              </a:ext>
            </a:extLst>
          </p:cNvPr>
          <p:cNvGrpSpPr/>
          <p:nvPr/>
        </p:nvGrpSpPr>
        <p:grpSpPr>
          <a:xfrm>
            <a:off x="5961995" y="52362"/>
            <a:ext cx="6403560" cy="7001843"/>
            <a:chOff x="5961995" y="52362"/>
            <a:chExt cx="6403560" cy="7001843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CB1CC57-8FE9-E221-710B-5FB43DD1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03273" y="2100549"/>
              <a:ext cx="1976755" cy="554355"/>
            </a:xfrm>
            <a:prstGeom prst="rect">
              <a:avLst/>
            </a:prstGeom>
          </p:spPr>
        </p:pic>
        <p:pic>
          <p:nvPicPr>
            <p:cNvPr id="5" name="Picture 5" descr="A purple and yellow logo&#10;&#10;Description automatically generated">
              <a:extLst>
                <a:ext uri="{FF2B5EF4-FFF2-40B4-BE49-F238E27FC236}">
                  <a16:creationId xmlns:a16="http://schemas.microsoft.com/office/drawing/2014/main" id="{F808C99E-476E-4681-0AC3-896771319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0318" y="3369582"/>
              <a:ext cx="1873421" cy="793652"/>
            </a:xfrm>
            <a:prstGeom prst="rect">
              <a:avLst/>
            </a:prstGeom>
          </p:spPr>
        </p:pic>
        <p:pic>
          <p:nvPicPr>
            <p:cNvPr id="8" name="Picture 7" descr="A blue and white logo&#10;&#10;Description automatically generated">
              <a:extLst>
                <a:ext uri="{FF2B5EF4-FFF2-40B4-BE49-F238E27FC236}">
                  <a16:creationId xmlns:a16="http://schemas.microsoft.com/office/drawing/2014/main" id="{EC6BD8D8-081F-3C8A-858B-4D2428E8B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364" y="2909770"/>
              <a:ext cx="1330007" cy="1330007"/>
            </a:xfrm>
            <a:prstGeom prst="rect">
              <a:avLst/>
            </a:prstGeom>
          </p:spPr>
        </p:pic>
        <p:pic>
          <p:nvPicPr>
            <p:cNvPr id="9" name="Picture 9" descr="A logo with a letter s in a circle&#10;&#10;Description automatically generated">
              <a:extLst>
                <a:ext uri="{FF2B5EF4-FFF2-40B4-BE49-F238E27FC236}">
                  <a16:creationId xmlns:a16="http://schemas.microsoft.com/office/drawing/2014/main" id="{578782D0-09A1-C0BC-44DB-F71F5FAF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147" y="812038"/>
              <a:ext cx="2220595" cy="1092200"/>
            </a:xfrm>
            <a:prstGeom prst="rect">
              <a:avLst/>
            </a:prstGeom>
          </p:spPr>
        </p:pic>
        <p:pic>
          <p:nvPicPr>
            <p:cNvPr id="10" name="Picture 11" descr="A close-up of a logo&#10;&#10;Description automatically generated">
              <a:extLst>
                <a:ext uri="{FF2B5EF4-FFF2-40B4-BE49-F238E27FC236}">
                  <a16:creationId xmlns:a16="http://schemas.microsoft.com/office/drawing/2014/main" id="{E01D8FAA-5051-4E57-920F-C635017E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404" y="77193"/>
              <a:ext cx="3263518" cy="662513"/>
            </a:xfrm>
            <a:prstGeom prst="rect">
              <a:avLst/>
            </a:prstGeom>
          </p:spPr>
        </p:pic>
        <p:pic>
          <p:nvPicPr>
            <p:cNvPr id="11" name="Picture 12" descr="A red and black text&#10;&#10;Description automatically generated">
              <a:extLst>
                <a:ext uri="{FF2B5EF4-FFF2-40B4-BE49-F238E27FC236}">
                  <a16:creationId xmlns:a16="http://schemas.microsoft.com/office/drawing/2014/main" id="{9918A8C0-15A4-38CE-CE93-008692EC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410" y="52362"/>
              <a:ext cx="2516505" cy="828040"/>
            </a:xfrm>
            <a:prstGeom prst="rect">
              <a:avLst/>
            </a:prstGeom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886353E1-16EC-1C25-DB5E-BFB994EB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6410" y="1033616"/>
              <a:ext cx="2576371" cy="1066933"/>
            </a:xfrm>
            <a:prstGeom prst="rect">
              <a:avLst/>
            </a:prstGeom>
          </p:spPr>
        </p:pic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B81CC0F-762A-9C5D-293B-D835AECCC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65" y="4366658"/>
              <a:ext cx="4762500" cy="542925"/>
            </a:xfrm>
            <a:prstGeom prst="rect">
              <a:avLst/>
            </a:prstGeom>
          </p:spPr>
        </p:pic>
        <p:pic>
          <p:nvPicPr>
            <p:cNvPr id="15" name="Grafikk 14">
              <a:extLst>
                <a:ext uri="{FF2B5EF4-FFF2-40B4-BE49-F238E27FC236}">
                  <a16:creationId xmlns:a16="http://schemas.microsoft.com/office/drawing/2014/main" id="{E3ACD464-6738-BCBC-9435-7DFE7754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460212" y="2299585"/>
              <a:ext cx="1415300" cy="916645"/>
            </a:xfrm>
            <a:prstGeom prst="rect">
              <a:avLst/>
            </a:prstGeom>
          </p:spPr>
        </p:pic>
        <p:pic>
          <p:nvPicPr>
            <p:cNvPr id="23" name="Bilde 22" descr="Et bilde som inneholder skjermbilde, sirkel, Grafikk, design&#10;&#10;Automatisk generert beskrivelse">
              <a:extLst>
                <a:ext uri="{FF2B5EF4-FFF2-40B4-BE49-F238E27FC236}">
                  <a16:creationId xmlns:a16="http://schemas.microsoft.com/office/drawing/2014/main" id="{78D3087C-587F-DD57-709C-BD7FD6F9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8503" y="4646609"/>
              <a:ext cx="3407052" cy="2407596"/>
            </a:xfrm>
            <a:prstGeom prst="rect">
              <a:avLst/>
            </a:prstGeom>
          </p:spPr>
        </p:pic>
        <p:pic>
          <p:nvPicPr>
            <p:cNvPr id="24" name="Grafikk 23">
              <a:extLst>
                <a:ext uri="{FF2B5EF4-FFF2-40B4-BE49-F238E27FC236}">
                  <a16:creationId xmlns:a16="http://schemas.microsoft.com/office/drawing/2014/main" id="{74DE5986-F2DE-892D-6C9D-5C12381A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61995" y="5652710"/>
              <a:ext cx="2498217" cy="1027838"/>
            </a:xfrm>
            <a:prstGeom prst="rect">
              <a:avLst/>
            </a:prstGeom>
          </p:spPr>
        </p:pic>
        <p:pic>
          <p:nvPicPr>
            <p:cNvPr id="28" name="Bilde 27" descr="Et bilde som inneholder symbol, emblem, logo, Varemerke&#10;&#10;Automatisk generert beskrivelse">
              <a:extLst>
                <a:ext uri="{FF2B5EF4-FFF2-40B4-BE49-F238E27FC236}">
                  <a16:creationId xmlns:a16="http://schemas.microsoft.com/office/drawing/2014/main" id="{970E2062-B349-EC14-3AD8-8C2E0258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307" y="5427075"/>
              <a:ext cx="973151" cy="968083"/>
            </a:xfrm>
            <a:prstGeom prst="rect">
              <a:avLst/>
            </a:prstGeom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6A384D84-3309-E00C-9905-16E75AE45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44613" y="5203124"/>
              <a:ext cx="2084888" cy="434618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612F18AC-D0C3-8E53-6DE2-E40B5179733A}"/>
              </a:ext>
            </a:extLst>
          </p:cNvPr>
          <p:cNvSpPr txBox="1">
            <a:spLocks/>
          </p:cNvSpPr>
          <p:nvPr/>
        </p:nvSpPr>
        <p:spPr>
          <a:xfrm>
            <a:off x="3838418" y="2903361"/>
            <a:ext cx="2249205" cy="1051280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FFFFFF"/>
                </a:solidFill>
                <a:latin typeface="+mn-lt"/>
              </a:rPr>
              <a:t>LIFE</a:t>
            </a:r>
            <a:endParaRPr lang="nb-NO" sz="4800" b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55D4E19D-5748-6208-5FDE-0FDCA03FF8B3}"/>
              </a:ext>
            </a:extLst>
          </p:cNvPr>
          <p:cNvCxnSpPr>
            <a:cxnSpLocks/>
          </p:cNvCxnSpPr>
          <p:nvPr/>
        </p:nvCxnSpPr>
        <p:spPr>
          <a:xfrm flipV="1">
            <a:off x="6092791" y="284480"/>
            <a:ext cx="0" cy="6081263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0DC00592-64EE-DD90-220B-81FF7E6EE78D}"/>
              </a:ext>
            </a:extLst>
          </p:cNvPr>
          <p:cNvCxnSpPr>
            <a:cxnSpLocks/>
          </p:cNvCxnSpPr>
          <p:nvPr/>
        </p:nvCxnSpPr>
        <p:spPr>
          <a:xfrm>
            <a:off x="6091433" y="2773428"/>
            <a:ext cx="0" cy="13255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">
            <a:extLst>
              <a:ext uri="{FF2B5EF4-FFF2-40B4-BE49-F238E27FC236}">
                <a16:creationId xmlns:a16="http://schemas.microsoft.com/office/drawing/2014/main" id="{F52B539A-97D7-986A-BC92-93F8DCD86F3F}"/>
              </a:ext>
            </a:extLst>
          </p:cNvPr>
          <p:cNvSpPr txBox="1"/>
          <p:nvPr/>
        </p:nvSpPr>
        <p:spPr>
          <a:xfrm>
            <a:off x="3710698" y="6937959"/>
            <a:ext cx="4236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noProof="1"/>
              <a:t>11       professorer/seniorforskere	13</a:t>
            </a:r>
          </a:p>
          <a:p>
            <a:r>
              <a:rPr lang="nb-NO" noProof="1"/>
              <a:t>  3       stipendiater/postdoktorer	  5</a:t>
            </a:r>
          </a:p>
          <a:p>
            <a:r>
              <a:rPr lang="nb-NO" noProof="1"/>
              <a:t>  3       administrativt personell/deltid	16+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7469162-9BB9-AEE1-1A99-3EBF41729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50321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F49031BB-0AED-F823-870C-281583567F1B}"/>
              </a:ext>
            </a:extLst>
          </p:cNvPr>
          <p:cNvSpPr txBox="1">
            <a:spLocks/>
          </p:cNvSpPr>
          <p:nvPr/>
        </p:nvSpPr>
        <p:spPr>
          <a:xfrm>
            <a:off x="6118060" y="2903361"/>
            <a:ext cx="2249205" cy="105128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noProof="1">
                <a:solidFill>
                  <a:srgbClr val="FFFFFF"/>
                </a:solidFill>
                <a:latin typeface="+mn-lt"/>
              </a:rPr>
              <a:t>HeaLS</a:t>
            </a:r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60029AD0-D6E4-C8B8-1F50-19A9099151DE}"/>
              </a:ext>
            </a:extLst>
          </p:cNvPr>
          <p:cNvGrpSpPr/>
          <p:nvPr/>
        </p:nvGrpSpPr>
        <p:grpSpPr>
          <a:xfrm>
            <a:off x="313165" y="436372"/>
            <a:ext cx="5504018" cy="6049343"/>
            <a:chOff x="313165" y="436372"/>
            <a:chExt cx="5504018" cy="6049343"/>
          </a:xfrm>
        </p:grpSpPr>
        <p:pic>
          <p:nvPicPr>
            <p:cNvPr id="17" name="Grafikk 16">
              <a:extLst>
                <a:ext uri="{FF2B5EF4-FFF2-40B4-BE49-F238E27FC236}">
                  <a16:creationId xmlns:a16="http://schemas.microsoft.com/office/drawing/2014/main" id="{86298EAB-1843-468E-2319-F978D1539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13165" y="3693308"/>
              <a:ext cx="3754588" cy="1216275"/>
            </a:xfrm>
            <a:prstGeom prst="rect">
              <a:avLst/>
            </a:prstGeom>
          </p:spPr>
        </p:pic>
        <p:pic>
          <p:nvPicPr>
            <p:cNvPr id="20" name="Grafikk 19">
              <a:extLst>
                <a:ext uri="{FF2B5EF4-FFF2-40B4-BE49-F238E27FC236}">
                  <a16:creationId xmlns:a16="http://schemas.microsoft.com/office/drawing/2014/main" id="{0F470235-5D31-D240-1957-49683903E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48387" y="1774321"/>
              <a:ext cx="1970264" cy="1339659"/>
            </a:xfrm>
            <a:prstGeom prst="rect">
              <a:avLst/>
            </a:prstGeom>
          </p:spPr>
        </p:pic>
        <p:pic>
          <p:nvPicPr>
            <p:cNvPr id="22" name="Bilde 21" descr="Et bilde som inneholder Font, skjermbilde, symbol, Grafikk&#10;&#10;Automatisk generert beskrivelse">
              <a:extLst>
                <a:ext uri="{FF2B5EF4-FFF2-40B4-BE49-F238E27FC236}">
                  <a16:creationId xmlns:a16="http://schemas.microsoft.com/office/drawing/2014/main" id="{5FB3C9D2-E76F-B323-C962-6C9EB89F4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913" y="908156"/>
              <a:ext cx="2931270" cy="1243743"/>
            </a:xfrm>
            <a:prstGeom prst="rect">
              <a:avLst/>
            </a:prstGeom>
          </p:spPr>
        </p:pic>
        <p:pic>
          <p:nvPicPr>
            <p:cNvPr id="25" name="Grafikk 24">
              <a:extLst>
                <a:ext uri="{FF2B5EF4-FFF2-40B4-BE49-F238E27FC236}">
                  <a16:creationId xmlns:a16="http://schemas.microsoft.com/office/drawing/2014/main" id="{AFDB599E-97BE-8E93-E89B-D3C64C596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22847" y="5226873"/>
              <a:ext cx="3059686" cy="1258842"/>
            </a:xfrm>
            <a:prstGeom prst="rect">
              <a:avLst/>
            </a:prstGeom>
          </p:spPr>
        </p:pic>
        <p:pic>
          <p:nvPicPr>
            <p:cNvPr id="1026" name="Bilde 773575039" descr="Kunnskapssenter for utdanning logo">
              <a:extLst>
                <a:ext uri="{FF2B5EF4-FFF2-40B4-BE49-F238E27FC236}">
                  <a16:creationId xmlns:a16="http://schemas.microsoft.com/office/drawing/2014/main" id="{073F40DC-D4B5-AF51-C447-AB4DCA1CC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r:link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506" y="436372"/>
              <a:ext cx="225742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433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D2FB98E-019B-4EE3-AD70-BE06E1C90D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36" y="2000629"/>
            <a:ext cx="1172171" cy="1765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06A03-3542-46E7-90C7-8EBCA8EAB9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253" b="8815"/>
          <a:stretch/>
        </p:blipFill>
        <p:spPr>
          <a:xfrm>
            <a:off x="11429332" y="3911785"/>
            <a:ext cx="731091" cy="90926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5B6C3E-CBF8-42F1-B591-6B533AC94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822"/>
          <a:stretch/>
        </p:blipFill>
        <p:spPr bwMode="auto">
          <a:xfrm>
            <a:off x="7731673" y="2055646"/>
            <a:ext cx="748293" cy="91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787F31D2-1156-49D5-99CC-42F59ED0F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4"/>
          <a:stretch/>
        </p:blipFill>
        <p:spPr bwMode="auto">
          <a:xfrm rot="16200000">
            <a:off x="10559304" y="3974736"/>
            <a:ext cx="911173" cy="74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E413E7-74A7-46EF-A7EE-20E826764A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13" r="10195" b="5223"/>
          <a:stretch/>
        </p:blipFill>
        <p:spPr>
          <a:xfrm>
            <a:off x="11357974" y="1032482"/>
            <a:ext cx="813483" cy="999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40F28C-15D8-4878-8C77-48F60BE92A5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26" t="1025" r="12895" b="18244"/>
          <a:stretch/>
        </p:blipFill>
        <p:spPr>
          <a:xfrm>
            <a:off x="9909377" y="1976335"/>
            <a:ext cx="743242" cy="9250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65C435-2C64-43C5-A860-8F984B7A036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779" r="14018" b="3020"/>
          <a:stretch/>
        </p:blipFill>
        <p:spPr>
          <a:xfrm>
            <a:off x="9847082" y="957672"/>
            <a:ext cx="805537" cy="998958"/>
          </a:xfrm>
          <a:prstGeom prst="rect">
            <a:avLst/>
          </a:prstGeom>
        </p:spPr>
      </p:pic>
      <p:pic>
        <p:nvPicPr>
          <p:cNvPr id="28" name="Picture 2" descr="20170807_Mette Johnsen Walker | SL">
            <a:extLst>
              <a:ext uri="{FF2B5EF4-FFF2-40B4-BE49-F238E27FC236}">
                <a16:creationId xmlns:a16="http://schemas.microsoft.com/office/drawing/2014/main" id="{453A913C-B001-4614-8B16-AA4A95159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01" r="14023" b="5815"/>
          <a:stretch/>
        </p:blipFill>
        <p:spPr bwMode="auto">
          <a:xfrm>
            <a:off x="11336419" y="19518"/>
            <a:ext cx="803342" cy="9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ilde 1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84" r="11801"/>
          <a:stretch/>
        </p:blipFill>
        <p:spPr>
          <a:xfrm>
            <a:off x="9122815" y="1106861"/>
            <a:ext cx="602673" cy="754851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3190" t="7506" r="25593" b="23835"/>
          <a:stretch/>
        </p:blipFill>
        <p:spPr>
          <a:xfrm>
            <a:off x="7417625" y="1067098"/>
            <a:ext cx="803316" cy="91631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444" t="1" r="6346" b="2230"/>
          <a:stretch/>
        </p:blipFill>
        <p:spPr>
          <a:xfrm>
            <a:off x="10663594" y="1035850"/>
            <a:ext cx="750769" cy="932567"/>
          </a:xfrm>
          <a:prstGeom prst="rect">
            <a:avLst/>
          </a:prstGeom>
        </p:spPr>
      </p:pic>
      <p:pic>
        <p:nvPicPr>
          <p:cNvPr id="16" name="Picture 12" descr="FFT-studien er i gang - NUBU mobil">
            <a:extLst>
              <a:ext uri="{FF2B5EF4-FFF2-40B4-BE49-F238E27FC236}">
                <a16:creationId xmlns:a16="http://schemas.microsoft.com/office/drawing/2014/main" id="{E8056611-F4B3-4536-A177-FAC2F6728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4" r="13276" b="13232"/>
          <a:stretch/>
        </p:blipFill>
        <p:spPr bwMode="auto">
          <a:xfrm>
            <a:off x="7450696" y="-12555"/>
            <a:ext cx="783582" cy="102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51BF4174-FDE3-4540-A77C-4974509E6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5" t="9853" r="16284" b="36323"/>
          <a:stretch/>
        </p:blipFill>
        <p:spPr bwMode="auto">
          <a:xfrm>
            <a:off x="8952663" y="61075"/>
            <a:ext cx="714785" cy="9275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Anne-Torhild-Klomsten - Melk &amp; Honning">
            <a:extLst>
              <a:ext uri="{FF2B5EF4-FFF2-40B4-BE49-F238E27FC236}">
                <a16:creationId xmlns:a16="http://schemas.microsoft.com/office/drawing/2014/main" id="{78E04598-80DB-4E00-97EE-C4959FCE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763" y="1040070"/>
            <a:ext cx="722911" cy="9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e 14"/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35" r="16366"/>
          <a:stretch/>
        </p:blipFill>
        <p:spPr>
          <a:xfrm>
            <a:off x="6585478" y="0"/>
            <a:ext cx="796400" cy="988104"/>
          </a:xfrm>
          <a:prstGeom prst="rect">
            <a:avLst/>
          </a:prstGeom>
        </p:spPr>
      </p:pic>
      <p:pic>
        <p:nvPicPr>
          <p:cNvPr id="42" name="Bilde 41"/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499" r="12028"/>
          <a:stretch/>
        </p:blipFill>
        <p:spPr>
          <a:xfrm>
            <a:off x="6588780" y="997062"/>
            <a:ext cx="789795" cy="981437"/>
          </a:xfrm>
          <a:prstGeom prst="rect">
            <a:avLst/>
          </a:prstGeom>
        </p:spPr>
      </p:pic>
      <p:pic>
        <p:nvPicPr>
          <p:cNvPr id="54" name="Picture 53" descr="A close-up of a person&#10;&#10;Description automatically generated">
            <a:extLst>
              <a:ext uri="{FF2B5EF4-FFF2-40B4-BE49-F238E27FC236}">
                <a16:creationId xmlns:a16="http://schemas.microsoft.com/office/drawing/2014/main" id="{CBD03E3F-035C-4E97-706B-F06A596D52A0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55" y="1972072"/>
            <a:ext cx="750768" cy="96947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9EBFA2F-BF40-EDC4-534B-4F79C450354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15590" y="19518"/>
            <a:ext cx="787516" cy="987660"/>
          </a:xfrm>
          <a:prstGeom prst="rect">
            <a:avLst/>
          </a:prstGeom>
        </p:spPr>
      </p:pic>
      <p:pic>
        <p:nvPicPr>
          <p:cNvPr id="60" name="Picture 5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F67E4996-09C8-1C93-EFB9-69A0BA200B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99" y="1975636"/>
            <a:ext cx="732603" cy="991515"/>
          </a:xfrm>
          <a:prstGeom prst="rect">
            <a:avLst/>
          </a:prstGeom>
        </p:spPr>
      </p:pic>
      <p:pic>
        <p:nvPicPr>
          <p:cNvPr id="40" name="Picture 39" descr="A person with short hair wearing glasses&#10;&#10;Description automatically generated">
            <a:extLst>
              <a:ext uri="{FF2B5EF4-FFF2-40B4-BE49-F238E27FC236}">
                <a16:creationId xmlns:a16="http://schemas.microsoft.com/office/drawing/2014/main" id="{2C94EDE5-375F-8252-4710-E9F59A6888C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06"/>
          <a:stretch/>
        </p:blipFill>
        <p:spPr>
          <a:xfrm>
            <a:off x="9258506" y="3843024"/>
            <a:ext cx="661020" cy="978082"/>
          </a:xfrm>
          <a:prstGeom prst="rect">
            <a:avLst/>
          </a:prstGeom>
        </p:spPr>
      </p:pic>
      <p:pic>
        <p:nvPicPr>
          <p:cNvPr id="9" name="Picture 8" descr="A person with short hair wearing a plaid shirt&#10;&#10;Description automatically generated">
            <a:extLst>
              <a:ext uri="{FF2B5EF4-FFF2-40B4-BE49-F238E27FC236}">
                <a16:creationId xmlns:a16="http://schemas.microsoft.com/office/drawing/2014/main" id="{96E5F17C-C711-03B4-F672-D63B02DD0BF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b="7034"/>
          <a:stretch/>
        </p:blipFill>
        <p:spPr>
          <a:xfrm>
            <a:off x="7623927" y="4074160"/>
            <a:ext cx="754111" cy="957241"/>
          </a:xfrm>
          <a:prstGeom prst="rect">
            <a:avLst/>
          </a:prstGeom>
        </p:spPr>
      </p:pic>
      <p:pic>
        <p:nvPicPr>
          <p:cNvPr id="53" name="Picture 2" descr="Search in sidebar query">
            <a:extLst>
              <a:ext uri="{FF2B5EF4-FFF2-40B4-BE49-F238E27FC236}">
                <a16:creationId xmlns:a16="http://schemas.microsoft.com/office/drawing/2014/main" id="{D01B6C93-ADB2-9DFE-0377-CA077D0CD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b="8124"/>
          <a:stretch/>
        </p:blipFill>
        <p:spPr bwMode="auto">
          <a:xfrm>
            <a:off x="8425247" y="4835562"/>
            <a:ext cx="721744" cy="94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close-up of a person&#10;&#10;Description automatically generated">
            <a:extLst>
              <a:ext uri="{FF2B5EF4-FFF2-40B4-BE49-F238E27FC236}">
                <a16:creationId xmlns:a16="http://schemas.microsoft.com/office/drawing/2014/main" id="{A3FE5436-8A0D-CEB0-4DCB-E242D814F85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204" y="3834829"/>
            <a:ext cx="740303" cy="979478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309D7C1C-9DDD-4299-B905-969DCD7E9FF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912586" y="3976683"/>
            <a:ext cx="689225" cy="810634"/>
          </a:xfrm>
          <a:prstGeom prst="rect">
            <a:avLst/>
          </a:prstGeom>
        </p:spPr>
      </p:pic>
      <p:pic>
        <p:nvPicPr>
          <p:cNvPr id="52" name="Picture 51" descr="A close up of a person&#10;&#10;Description automatically generated">
            <a:extLst>
              <a:ext uri="{FF2B5EF4-FFF2-40B4-BE49-F238E27FC236}">
                <a16:creationId xmlns:a16="http://schemas.microsoft.com/office/drawing/2014/main" id="{9C47383E-9D61-F42A-5C31-C4E372C66E4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26" y="31267"/>
            <a:ext cx="740407" cy="987209"/>
          </a:xfrm>
          <a:prstGeom prst="rect">
            <a:avLst/>
          </a:prstGeom>
        </p:spPr>
      </p:pic>
      <p:pic>
        <p:nvPicPr>
          <p:cNvPr id="1024" name="Picture 1023" descr="A person with a mustache&#10;&#10;Description automatically generated">
            <a:extLst>
              <a:ext uri="{FF2B5EF4-FFF2-40B4-BE49-F238E27FC236}">
                <a16:creationId xmlns:a16="http://schemas.microsoft.com/office/drawing/2014/main" id="{2584D380-6C40-706E-164B-53BE8D4AEB3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99" y="59515"/>
            <a:ext cx="645207" cy="933652"/>
          </a:xfrm>
          <a:prstGeom prst="rect">
            <a:avLst/>
          </a:prstGeom>
        </p:spPr>
      </p:pic>
      <p:pic>
        <p:nvPicPr>
          <p:cNvPr id="1028" name="Bilde 1027" descr="Et bilde som inneholder person, Menneskeansikt, smil, klær&#10;&#10;Automatisk generert beskrivelse">
            <a:extLst>
              <a:ext uri="{FF2B5EF4-FFF2-40B4-BE49-F238E27FC236}">
                <a16:creationId xmlns:a16="http://schemas.microsoft.com/office/drawing/2014/main" id="{A29CBFC0-5149-0A12-E017-DEA12015494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6" r="9103"/>
          <a:stretch/>
        </p:blipFill>
        <p:spPr>
          <a:xfrm>
            <a:off x="6830910" y="2035086"/>
            <a:ext cx="805295" cy="976216"/>
          </a:xfrm>
          <a:prstGeom prst="rect">
            <a:avLst/>
          </a:prstGeom>
        </p:spPr>
      </p:pic>
      <p:pic>
        <p:nvPicPr>
          <p:cNvPr id="1029" name="Picture 19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59D0659B-EBEE-F5ED-0456-757E851F5304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856" y="3053977"/>
            <a:ext cx="759763" cy="968514"/>
          </a:xfrm>
          <a:prstGeom prst="rect">
            <a:avLst/>
          </a:prstGeom>
        </p:spPr>
      </p:pic>
      <p:pic>
        <p:nvPicPr>
          <p:cNvPr id="1030" name="Picture 2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B4B1458-F1DF-B794-0B3C-FE1635759F2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83" y="4095316"/>
            <a:ext cx="704769" cy="964818"/>
          </a:xfrm>
          <a:prstGeom prst="rect">
            <a:avLst/>
          </a:prstGeom>
        </p:spPr>
      </p:pic>
      <p:pic>
        <p:nvPicPr>
          <p:cNvPr id="1032" name="Bilde 1031" descr="Et bilde som inneholder Menneskeansikt, person, utendørs, klær&#10;&#10;Automatisk generert beskrivelse">
            <a:extLst>
              <a:ext uri="{FF2B5EF4-FFF2-40B4-BE49-F238E27FC236}">
                <a16:creationId xmlns:a16="http://schemas.microsoft.com/office/drawing/2014/main" id="{561275ED-F3B5-1E60-A1AC-4991FF2CBFC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40" r="9537"/>
          <a:stretch/>
        </p:blipFill>
        <p:spPr>
          <a:xfrm>
            <a:off x="6846602" y="3041920"/>
            <a:ext cx="805295" cy="989028"/>
          </a:xfrm>
          <a:prstGeom prst="rect">
            <a:avLst/>
          </a:prstGeom>
        </p:spPr>
      </p:pic>
      <p:pic>
        <p:nvPicPr>
          <p:cNvPr id="1034" name="Picture 12" descr="A close-up of a person&#10;&#10;Description automatically generated">
            <a:extLst>
              <a:ext uri="{FF2B5EF4-FFF2-40B4-BE49-F238E27FC236}">
                <a16:creationId xmlns:a16="http://schemas.microsoft.com/office/drawing/2014/main" id="{4D5069AE-5F7D-3B1B-68BC-D9E0E918D0F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/>
          <a:stretch/>
        </p:blipFill>
        <p:spPr>
          <a:xfrm>
            <a:off x="10715390" y="4809660"/>
            <a:ext cx="704769" cy="979277"/>
          </a:xfrm>
          <a:prstGeom prst="rect">
            <a:avLst/>
          </a:prstGeom>
        </p:spPr>
      </p:pic>
      <p:pic>
        <p:nvPicPr>
          <p:cNvPr id="1035" name="Picture 18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2BB8096-C083-38D7-6DA5-9FC2FE8821B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577" y="4846421"/>
            <a:ext cx="634158" cy="953620"/>
          </a:xfrm>
          <a:prstGeom prst="rect">
            <a:avLst/>
          </a:prstGeom>
        </p:spPr>
      </p:pic>
      <p:pic>
        <p:nvPicPr>
          <p:cNvPr id="1036" name="Picture 13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B64E0F42-B5CC-EB90-14C1-7A0CD4E14028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377" y="4835397"/>
            <a:ext cx="635689" cy="957241"/>
          </a:xfrm>
          <a:prstGeom prst="rect">
            <a:avLst/>
          </a:prstGeom>
        </p:spPr>
      </p:pic>
      <p:pic>
        <p:nvPicPr>
          <p:cNvPr id="1037" name="Picture 4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65DC211D-75AF-21CA-CE0C-CB4CE1BDEA8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59" y="4847701"/>
            <a:ext cx="751982" cy="954851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AA2F1217-C0DD-06FE-AE46-37B9E41A85AA}"/>
              </a:ext>
            </a:extLst>
          </p:cNvPr>
          <p:cNvSpPr txBox="1"/>
          <p:nvPr/>
        </p:nvSpPr>
        <p:spPr>
          <a:xfrm>
            <a:off x="3824802" y="5248297"/>
            <a:ext cx="4236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11       p</a:t>
            </a:r>
            <a:r>
              <a:rPr lang="nb-NO" noProof="0" err="1"/>
              <a:t>rofessorer</a:t>
            </a:r>
            <a:r>
              <a:rPr lang="nb-NO" noProof="0"/>
              <a:t>/seniorforskere	13</a:t>
            </a:r>
          </a:p>
          <a:p>
            <a:r>
              <a:rPr lang="nb-NO"/>
              <a:t>  3       </a:t>
            </a:r>
            <a:r>
              <a:rPr lang="nb-NO" noProof="0" err="1"/>
              <a:t>stipendiate</a:t>
            </a:r>
            <a:r>
              <a:rPr lang="nb-NO"/>
              <a:t>r/</a:t>
            </a:r>
            <a:r>
              <a:rPr lang="nb-NO" noProof="0"/>
              <a:t>postdoktorer	  5</a:t>
            </a:r>
          </a:p>
          <a:p>
            <a:r>
              <a:rPr lang="nb-NO" noProof="0"/>
              <a:t>  3</a:t>
            </a:r>
            <a:r>
              <a:rPr lang="nb-NO"/>
              <a:t>       </a:t>
            </a:r>
            <a:r>
              <a:rPr lang="nb-NO" noProof="0"/>
              <a:t>administrativt personell/deltid	16+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2323B4-1A3A-C3CD-1536-DDEDF2B8D2A4}"/>
              </a:ext>
            </a:extLst>
          </p:cNvPr>
          <p:cNvSpPr txBox="1">
            <a:spLocks/>
          </p:cNvSpPr>
          <p:nvPr/>
        </p:nvSpPr>
        <p:spPr>
          <a:xfrm>
            <a:off x="9933281" y="2974369"/>
            <a:ext cx="2249205" cy="909262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noProof="1">
                <a:solidFill>
                  <a:srgbClr val="FFFFFF"/>
                </a:solidFill>
                <a:latin typeface="+mn-lt"/>
              </a:rPr>
              <a:t>HeaLS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59045E8-C084-9FFE-1BC9-B3149DAB3B85}"/>
              </a:ext>
            </a:extLst>
          </p:cNvPr>
          <p:cNvSpPr txBox="1">
            <a:spLocks/>
          </p:cNvSpPr>
          <p:nvPr/>
        </p:nvSpPr>
        <p:spPr>
          <a:xfrm>
            <a:off x="-24065" y="2971248"/>
            <a:ext cx="2249205" cy="915504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FFFFFF"/>
                </a:solidFill>
                <a:latin typeface="+mn-lt"/>
              </a:rPr>
              <a:t>LIFE</a:t>
            </a:r>
            <a:endParaRPr lang="nb-NO" sz="4800" b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4" name="Picture 2" descr="Øystein Lund Johannessen">
            <a:extLst>
              <a:ext uri="{FF2B5EF4-FFF2-40B4-BE49-F238E27FC236}">
                <a16:creationId xmlns:a16="http://schemas.microsoft.com/office/drawing/2014/main" id="{8FCE4574-79D1-67E5-9DCE-E869B256E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grayscl/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5750" b="97500" l="2000" r="98750">
                        <a14:foregroundMark x1="1500" y1="90750" x2="69250" y2="83250"/>
                        <a14:foregroundMark x1="69250" y1="83250" x2="98750" y2="97500"/>
                        <a14:foregroundMark x1="98750" y1="97500" x2="2000" y2="96000"/>
                        <a14:foregroundMark x1="65250" y1="11000" x2="64750" y2="10000"/>
                        <a14:foregroundMark x1="56250" y1="5750" x2="58000" y2="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7608" y="591780"/>
            <a:ext cx="1043777" cy="104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490D7F44-5270-8B60-C822-6D522B91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7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22" r="1" b="21349"/>
          <a:stretch/>
        </p:blipFill>
        <p:spPr bwMode="auto">
          <a:xfrm>
            <a:off x="508446" y="4892898"/>
            <a:ext cx="824430" cy="9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6" descr="Contact Us - FUSE">
            <a:extLst>
              <a:ext uri="{FF2B5EF4-FFF2-40B4-BE49-F238E27FC236}">
                <a16:creationId xmlns:a16="http://schemas.microsoft.com/office/drawing/2014/main" id="{490B6C3B-AFE1-0742-69DE-740B0C997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8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78" r="10685" b="15044"/>
          <a:stretch/>
        </p:blipFill>
        <p:spPr bwMode="auto">
          <a:xfrm>
            <a:off x="1369242" y="3967321"/>
            <a:ext cx="824431" cy="89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8" descr="Bilderesultat for seline keating">
            <a:extLst>
              <a:ext uri="{FF2B5EF4-FFF2-40B4-BE49-F238E27FC236}">
                <a16:creationId xmlns:a16="http://schemas.microsoft.com/office/drawing/2014/main" id="{3F6611B7-1716-4561-CEF0-00A335D80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9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34" t="1463" r="10520" b="9961"/>
          <a:stretch/>
        </p:blipFill>
        <p:spPr bwMode="auto">
          <a:xfrm>
            <a:off x="501848" y="3961784"/>
            <a:ext cx="801395" cy="90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ED6B6E95-F671-8E4E-2182-C62FFEF83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0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5" r="19285" b="25376"/>
          <a:stretch/>
        </p:blipFill>
        <p:spPr bwMode="auto">
          <a:xfrm>
            <a:off x="4062913" y="1782988"/>
            <a:ext cx="863126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48E3D50F-1B54-7667-D7EE-24CDF080C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1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12" r="19285" b="25376"/>
          <a:stretch/>
        </p:blipFill>
        <p:spPr bwMode="auto">
          <a:xfrm>
            <a:off x="393545" y="843223"/>
            <a:ext cx="978365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8F542CAF-DB27-ED88-4478-58D90D3BC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2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4" t="14627" r="14383" b="20429"/>
          <a:stretch/>
        </p:blipFill>
        <p:spPr bwMode="auto">
          <a:xfrm>
            <a:off x="1434866" y="1972923"/>
            <a:ext cx="851125" cy="9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A1721B3C-9FA4-EBF9-AAAA-1B55A1A31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3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56" t="8027" r="22484" b="31924"/>
          <a:stretch/>
        </p:blipFill>
        <p:spPr bwMode="auto">
          <a:xfrm>
            <a:off x="555301" y="1954184"/>
            <a:ext cx="824430" cy="93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65F75D06-3536-48EC-9B65-63D32AE35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4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16" t="5285" r="17504" b="36125"/>
          <a:stretch/>
        </p:blipFill>
        <p:spPr bwMode="auto">
          <a:xfrm>
            <a:off x="1364035" y="4892898"/>
            <a:ext cx="824430" cy="9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Bilde 35" descr="Et bilde som inneholder klær, Menneskeansikt, person, stoff&#10;&#10;Automatisk generert beskrivelse">
            <a:extLst>
              <a:ext uri="{FF2B5EF4-FFF2-40B4-BE49-F238E27FC236}">
                <a16:creationId xmlns:a16="http://schemas.microsoft.com/office/drawing/2014/main" id="{D13B515B-2770-87CD-778D-D6F74BC56476}"/>
              </a:ext>
            </a:extLst>
          </p:cNvPr>
          <p:cNvPicPr>
            <a:picLocks noChangeAspect="1"/>
          </p:cNvPicPr>
          <p:nvPr/>
        </p:nvPicPr>
        <p:blipFill>
          <a:blip r:embed="rId65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69" r="18064" b="28678"/>
          <a:stretch/>
        </p:blipFill>
        <p:spPr>
          <a:xfrm>
            <a:off x="1380646" y="765629"/>
            <a:ext cx="850493" cy="1062088"/>
          </a:xfrm>
          <a:prstGeom prst="rect">
            <a:avLst/>
          </a:prstGeom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3DE27AE-D40F-96A8-F083-FFD83FE3C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6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00" r="17228" b="23690"/>
          <a:stretch/>
        </p:blipFill>
        <p:spPr bwMode="auto">
          <a:xfrm>
            <a:off x="3288638" y="554121"/>
            <a:ext cx="954251" cy="107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A9A55A1A-7A21-C38D-7437-481BEEBE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7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1" t="6587" r="12783" b="18789"/>
          <a:stretch/>
        </p:blipFill>
        <p:spPr bwMode="auto">
          <a:xfrm>
            <a:off x="4985041" y="1782988"/>
            <a:ext cx="956809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57BF9FF3-9243-0F65-5CF7-DBB371AB7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8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57" r="15500" b="28421"/>
          <a:stretch/>
        </p:blipFill>
        <p:spPr bwMode="auto">
          <a:xfrm>
            <a:off x="3954813" y="2780353"/>
            <a:ext cx="945084" cy="11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7019F7D-5ECF-5549-F673-614796A39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9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80" t="2548" r="28638" b="22002"/>
          <a:stretch/>
        </p:blipFill>
        <p:spPr bwMode="auto">
          <a:xfrm>
            <a:off x="2329599" y="1679536"/>
            <a:ext cx="1532032" cy="174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UNESCO chair at UiS | University of Stavanger">
            <a:extLst>
              <a:ext uri="{FF2B5EF4-FFF2-40B4-BE49-F238E27FC236}">
                <a16:creationId xmlns:a16="http://schemas.microsoft.com/office/drawing/2014/main" id="{93DDEBFC-248A-4A67-EC3D-F49A3B645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0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767" t="3296" r="38364" b="33833"/>
          <a:stretch/>
        </p:blipFill>
        <p:spPr bwMode="auto">
          <a:xfrm>
            <a:off x="2343871" y="3502980"/>
            <a:ext cx="1517759" cy="174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>
            <a:extLst>
              <a:ext uri="{FF2B5EF4-FFF2-40B4-BE49-F238E27FC236}">
                <a16:creationId xmlns:a16="http://schemas.microsoft.com/office/drawing/2014/main" id="{E6421ACA-3F79-5393-0425-63A3E5782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1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15" r="20782" b="24389"/>
          <a:stretch/>
        </p:blipFill>
        <p:spPr bwMode="auto">
          <a:xfrm>
            <a:off x="5042402" y="2897793"/>
            <a:ext cx="1014515" cy="112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4178182-CD7A-6615-1472-DE523C2A1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2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74" t="-1271" r="17222" b="26646"/>
          <a:stretch/>
        </p:blipFill>
        <p:spPr bwMode="auto">
          <a:xfrm>
            <a:off x="2276481" y="643107"/>
            <a:ext cx="978365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BE5CD10-4B72-69D9-F17F-504C486527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3359973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3" r:lo="rId74" r:qs="rId75" r:cs="rId76"/>
          </a:graphicData>
        </a:graphic>
      </p:graphicFrame>
    </p:spTree>
    <p:extLst>
      <p:ext uri="{BB962C8B-B14F-4D97-AF65-F5344CB8AC3E}">
        <p14:creationId xmlns:p14="http://schemas.microsoft.com/office/powerpoint/2010/main" val="324008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CD12E-7D5F-F0B3-A105-7371FAC4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09" y="831712"/>
            <a:ext cx="10777441" cy="56685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/>
              <a:t>Vi trenger informasjon fra mange skoler</a:t>
            </a:r>
            <a:endParaRPr lang="nb-NO" dirty="0">
              <a:cs typeface="Calibri"/>
            </a:endParaRPr>
          </a:p>
          <a:p>
            <a:r>
              <a:rPr lang="nb-NO" dirty="0"/>
              <a:t>Spørreundersøkelser om hvordan Folkehelse og livsmestring forstås og praktiseres</a:t>
            </a:r>
            <a:endParaRPr lang="nb-NO" dirty="0">
              <a:cs typeface="Calibri"/>
            </a:endParaRP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Lærere</a:t>
            </a:r>
            <a:endParaRPr lang="nb-NO" dirty="0">
              <a:cs typeface="Calibri"/>
            </a:endParaRP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Skoleledere: 15-20 min</a:t>
            </a:r>
            <a:endParaRPr lang="nb-NO" dirty="0">
              <a:cs typeface="Calibri"/>
            </a:endParaRPr>
          </a:p>
          <a:p>
            <a:pPr lvl="1"/>
            <a:r>
              <a:rPr lang="nb-NO" dirty="0"/>
              <a:t>Skoleeiere: 20-25 min</a:t>
            </a:r>
            <a:endParaRPr lang="nb-NO" dirty="0">
              <a:cs typeface="Calibri"/>
            </a:endParaRPr>
          </a:p>
          <a:p>
            <a:pPr lvl="1"/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05E25067-3F48-C1B4-3262-C5DCD1268A13}"/>
              </a:ext>
            </a:extLst>
          </p:cNvPr>
          <p:cNvGrpSpPr/>
          <p:nvPr/>
        </p:nvGrpSpPr>
        <p:grpSpPr>
          <a:xfrm>
            <a:off x="2661900" y="2554250"/>
            <a:ext cx="7425145" cy="1145582"/>
            <a:chOff x="2560320" y="1816079"/>
            <a:chExt cx="7425145" cy="1145582"/>
          </a:xfrm>
        </p:grpSpPr>
        <p:sp>
          <p:nvSpPr>
            <p:cNvPr id="2" name="Venstre klammeparentes 1">
              <a:extLst>
                <a:ext uri="{FF2B5EF4-FFF2-40B4-BE49-F238E27FC236}">
                  <a16:creationId xmlns:a16="http://schemas.microsoft.com/office/drawing/2014/main" id="{E28D4A41-D666-F7EA-5432-BBFDDE21FB18}"/>
                </a:ext>
              </a:extLst>
            </p:cNvPr>
            <p:cNvSpPr/>
            <p:nvPr/>
          </p:nvSpPr>
          <p:spPr>
            <a:xfrm>
              <a:off x="2560320" y="1988820"/>
              <a:ext cx="1059180" cy="830580"/>
            </a:xfrm>
            <a:custGeom>
              <a:avLst/>
              <a:gdLst>
                <a:gd name="connsiteX0" fmla="*/ 1059180 w 1059180"/>
                <a:gd name="connsiteY0" fmla="*/ 830580 h 830580"/>
                <a:gd name="connsiteX1" fmla="*/ 529590 w 1059180"/>
                <a:gd name="connsiteY1" fmla="*/ 761368 h 830580"/>
                <a:gd name="connsiteX2" fmla="*/ 529590 w 1059180"/>
                <a:gd name="connsiteY2" fmla="*/ 484502 h 830580"/>
                <a:gd name="connsiteX3" fmla="*/ 0 w 1059180"/>
                <a:gd name="connsiteY3" fmla="*/ 415290 h 830580"/>
                <a:gd name="connsiteX4" fmla="*/ 529590 w 1059180"/>
                <a:gd name="connsiteY4" fmla="*/ 346078 h 830580"/>
                <a:gd name="connsiteX5" fmla="*/ 529590 w 1059180"/>
                <a:gd name="connsiteY5" fmla="*/ 69212 h 830580"/>
                <a:gd name="connsiteX6" fmla="*/ 1059180 w 1059180"/>
                <a:gd name="connsiteY6" fmla="*/ 0 h 830580"/>
                <a:gd name="connsiteX7" fmla="*/ 1059180 w 1059180"/>
                <a:gd name="connsiteY7" fmla="*/ 390373 h 830580"/>
                <a:gd name="connsiteX8" fmla="*/ 1059180 w 1059180"/>
                <a:gd name="connsiteY8" fmla="*/ 830580 h 830580"/>
                <a:gd name="connsiteX0" fmla="*/ 1059180 w 1059180"/>
                <a:gd name="connsiteY0" fmla="*/ 830580 h 830580"/>
                <a:gd name="connsiteX1" fmla="*/ 529590 w 1059180"/>
                <a:gd name="connsiteY1" fmla="*/ 761368 h 830580"/>
                <a:gd name="connsiteX2" fmla="*/ 529590 w 1059180"/>
                <a:gd name="connsiteY2" fmla="*/ 484502 h 830580"/>
                <a:gd name="connsiteX3" fmla="*/ 0 w 1059180"/>
                <a:gd name="connsiteY3" fmla="*/ 415290 h 830580"/>
                <a:gd name="connsiteX4" fmla="*/ 529590 w 1059180"/>
                <a:gd name="connsiteY4" fmla="*/ 346078 h 830580"/>
                <a:gd name="connsiteX5" fmla="*/ 529590 w 1059180"/>
                <a:gd name="connsiteY5" fmla="*/ 69212 h 830580"/>
                <a:gd name="connsiteX6" fmla="*/ 1059180 w 1059180"/>
                <a:gd name="connsiteY6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9180" h="830580" stroke="0" extrusionOk="0">
                  <a:moveTo>
                    <a:pt x="1059180" y="830580"/>
                  </a:moveTo>
                  <a:cubicBezTo>
                    <a:pt x="762613" y="831094"/>
                    <a:pt x="526200" y="801174"/>
                    <a:pt x="529590" y="761368"/>
                  </a:cubicBezTo>
                  <a:cubicBezTo>
                    <a:pt x="541840" y="685826"/>
                    <a:pt x="532886" y="587982"/>
                    <a:pt x="529590" y="484502"/>
                  </a:cubicBezTo>
                  <a:cubicBezTo>
                    <a:pt x="521252" y="430158"/>
                    <a:pt x="291522" y="460760"/>
                    <a:pt x="0" y="415290"/>
                  </a:cubicBezTo>
                  <a:cubicBezTo>
                    <a:pt x="289072" y="411911"/>
                    <a:pt x="524711" y="378621"/>
                    <a:pt x="529590" y="346078"/>
                  </a:cubicBezTo>
                  <a:cubicBezTo>
                    <a:pt x="515760" y="257382"/>
                    <a:pt x="516850" y="200135"/>
                    <a:pt x="529590" y="69212"/>
                  </a:cubicBezTo>
                  <a:cubicBezTo>
                    <a:pt x="523808" y="74484"/>
                    <a:pt x="822227" y="-12397"/>
                    <a:pt x="1059180" y="0"/>
                  </a:cubicBezTo>
                  <a:cubicBezTo>
                    <a:pt x="1054969" y="87778"/>
                    <a:pt x="1068225" y="270238"/>
                    <a:pt x="1059180" y="390373"/>
                  </a:cubicBezTo>
                  <a:cubicBezTo>
                    <a:pt x="1050135" y="510508"/>
                    <a:pt x="1062934" y="723764"/>
                    <a:pt x="1059180" y="830580"/>
                  </a:cubicBezTo>
                  <a:close/>
                </a:path>
                <a:path w="1059180" h="830580" fill="none" extrusionOk="0">
                  <a:moveTo>
                    <a:pt x="1059180" y="830580"/>
                  </a:moveTo>
                  <a:cubicBezTo>
                    <a:pt x="772221" y="832334"/>
                    <a:pt x="524982" y="791882"/>
                    <a:pt x="529590" y="761368"/>
                  </a:cubicBezTo>
                  <a:cubicBezTo>
                    <a:pt x="519265" y="673699"/>
                    <a:pt x="539067" y="599835"/>
                    <a:pt x="529590" y="484502"/>
                  </a:cubicBezTo>
                  <a:cubicBezTo>
                    <a:pt x="489298" y="479918"/>
                    <a:pt x="302878" y="418143"/>
                    <a:pt x="0" y="415290"/>
                  </a:cubicBezTo>
                  <a:cubicBezTo>
                    <a:pt x="297430" y="416850"/>
                    <a:pt x="521748" y="388370"/>
                    <a:pt x="529590" y="346078"/>
                  </a:cubicBezTo>
                  <a:cubicBezTo>
                    <a:pt x="534082" y="209541"/>
                    <a:pt x="542559" y="203958"/>
                    <a:pt x="529590" y="69212"/>
                  </a:cubicBezTo>
                  <a:cubicBezTo>
                    <a:pt x="581500" y="44320"/>
                    <a:pt x="775486" y="1258"/>
                    <a:pt x="105918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leftBrac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TekstSylinder 6">
              <a:extLst>
                <a:ext uri="{FF2B5EF4-FFF2-40B4-BE49-F238E27FC236}">
                  <a16:creationId xmlns:a16="http://schemas.microsoft.com/office/drawing/2014/main" id="{AD0BB0B7-DFC9-E5E3-F699-E3CEE90F0EEF}"/>
                </a:ext>
              </a:extLst>
            </p:cNvPr>
            <p:cNvSpPr txBox="1"/>
            <p:nvPr/>
          </p:nvSpPr>
          <p:spPr>
            <a:xfrm>
              <a:off x="3619500" y="1816079"/>
              <a:ext cx="636596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nb-NO"/>
                <a:t>Kort registrering: 3-5 min. + 4x ca. 2 min. </a:t>
              </a:r>
            </a:p>
          </p:txBody>
        </p:sp>
        <p:sp>
          <p:nvSpPr>
            <p:cNvPr id="8" name="TekstSylinder 7">
              <a:extLst>
                <a:ext uri="{FF2B5EF4-FFF2-40B4-BE49-F238E27FC236}">
                  <a16:creationId xmlns:a16="http://schemas.microsoft.com/office/drawing/2014/main" id="{7C97130D-B081-F80E-D0FE-69760CFB0E29}"/>
                </a:ext>
              </a:extLst>
            </p:cNvPr>
            <p:cNvSpPr txBox="1"/>
            <p:nvPr/>
          </p:nvSpPr>
          <p:spPr>
            <a:xfrm>
              <a:off x="3619500" y="2592329"/>
              <a:ext cx="47015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/>
                <a:t>Vanlig spørreskjema: 15-20 min.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1CE1003-5A62-AB88-3DA0-B7085A8EA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910961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kstSylinder 3">
            <a:extLst>
              <a:ext uri="{FF2B5EF4-FFF2-40B4-BE49-F238E27FC236}">
                <a16:creationId xmlns:a16="http://schemas.microsoft.com/office/drawing/2014/main" id="{2A32B8E2-C174-12AE-B1A0-4CB74DB0FF1A}"/>
              </a:ext>
            </a:extLst>
          </p:cNvPr>
          <p:cNvSpPr txBox="1"/>
          <p:nvPr/>
        </p:nvSpPr>
        <p:spPr>
          <a:xfrm>
            <a:off x="3191490" y="2951850"/>
            <a:ext cx="73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enten</a:t>
            </a:r>
          </a:p>
        </p:txBody>
      </p:sp>
    </p:spTree>
    <p:extLst>
      <p:ext uri="{BB962C8B-B14F-4D97-AF65-F5344CB8AC3E}">
        <p14:creationId xmlns:p14="http://schemas.microsoft.com/office/powerpoint/2010/main" val="12241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 hidden="1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 descr="Photo by Mohamed Hassan form PxHere">
            <a:extLst>
              <a:ext uri="{FF2B5EF4-FFF2-40B4-BE49-F238E27FC236}">
                <a16:creationId xmlns:a16="http://schemas.microsoft.com/office/drawing/2014/main" id="{D3848108-7E44-4E25-5E42-915345E52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2"/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35977" y="617354"/>
            <a:ext cx="4724400" cy="1466455"/>
          </a:xfrm>
        </p:spPr>
        <p:txBody>
          <a:bodyPr anchor="b">
            <a:normAutofit/>
          </a:bodyPr>
          <a:lstStyle/>
          <a:p>
            <a:r>
              <a:rPr lang="nb-NO" b="1">
                <a:solidFill>
                  <a:schemeClr val="bg1"/>
                </a:solidFill>
              </a:rPr>
              <a:t>Etikk/anonymitet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22031" y="2492080"/>
            <a:ext cx="5407269" cy="34622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nb-NO" sz="2000">
                <a:solidFill>
                  <a:schemeClr val="bg1"/>
                </a:solidFill>
              </a:rPr>
              <a:t>Personvernkonsekvenser er vurdert og godkjent</a:t>
            </a:r>
          </a:p>
          <a:p>
            <a:r>
              <a:rPr lang="nb-NO" sz="2000">
                <a:solidFill>
                  <a:schemeClr val="bg1"/>
                </a:solidFill>
              </a:rPr>
              <a:t>Godkjent fra Regional komite for medisinsk og helsefaglig forskningsetikk (REK)</a:t>
            </a:r>
            <a:endParaRPr lang="nb-NO" sz="2000">
              <a:solidFill>
                <a:schemeClr val="bg1"/>
              </a:solidFill>
              <a:cs typeface="Calibri"/>
            </a:endParaRPr>
          </a:p>
          <a:p>
            <a:r>
              <a:rPr lang="nb-NO" sz="2000">
                <a:solidFill>
                  <a:schemeClr val="bg1"/>
                </a:solidFill>
              </a:rPr>
              <a:t>Spørreundersøkelser er frivillig</a:t>
            </a:r>
            <a:endParaRPr lang="nb-NO" sz="2000">
              <a:solidFill>
                <a:schemeClr val="bg1"/>
              </a:solidFill>
              <a:cs typeface="Calibri" panose="020F0502020204030204"/>
            </a:endParaRPr>
          </a:p>
          <a:p>
            <a:r>
              <a:rPr lang="nb-NO" sz="2000">
                <a:solidFill>
                  <a:schemeClr val="bg1"/>
                </a:solidFill>
              </a:rPr>
              <a:t>Data avidentifiseres av Statistisk sentralbyrå (SSB)</a:t>
            </a:r>
            <a:endParaRPr lang="nb-NO" sz="2000">
              <a:solidFill>
                <a:schemeClr val="bg1"/>
              </a:solidFill>
              <a:cs typeface="Calibri"/>
            </a:endParaRPr>
          </a:p>
          <a:p>
            <a:r>
              <a:rPr lang="nb-NO" sz="2000">
                <a:solidFill>
                  <a:schemeClr val="bg1"/>
                </a:solidFill>
              </a:rPr>
              <a:t>Videre databehandling skjer på avidentifiserte data i spesielt sikre områder for forskningsdata</a:t>
            </a:r>
            <a:endParaRPr lang="nb-NO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nb-NO" sz="2000">
              <a:solidFill>
                <a:schemeClr val="bg1"/>
              </a:solidFill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56ED9980-A787-44CE-D133-BD59DB76208E}"/>
              </a:ext>
            </a:extLst>
          </p:cNvPr>
          <p:cNvSpPr txBox="1"/>
          <p:nvPr/>
        </p:nvSpPr>
        <p:spPr>
          <a:xfrm>
            <a:off x="7856659" y="5754303"/>
            <a:ext cx="9293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b-NO" sz="700"/>
              <a:t>CC0 Public </a:t>
            </a:r>
            <a:r>
              <a:rPr lang="nb-NO" sz="700" err="1"/>
              <a:t>Domain</a:t>
            </a:r>
            <a:endParaRPr lang="nb-NO" sz="70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C4D3327-9FCF-84E2-5537-21F1D0C40E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544732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430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877F1E-55F6-A327-78C7-0643A8C0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b-NO"/>
              <a:t>Delte erfaringer vil kunne medvirke til bedre praksis lokalt og nasjonalt</a:t>
            </a:r>
          </a:p>
          <a:p>
            <a:endParaRPr lang="nb-NO"/>
          </a:p>
          <a:p>
            <a:r>
              <a:rPr lang="nb-NO">
                <a:cs typeface="Calibri"/>
              </a:rPr>
              <a:t>Mulighet for lærere til </a:t>
            </a:r>
            <a:r>
              <a:rPr lang="nb-NO" b="1">
                <a:cs typeface="Calibri"/>
              </a:rPr>
              <a:t>å lufte sine tanker </a:t>
            </a:r>
            <a:r>
              <a:rPr lang="nb-NO">
                <a:cs typeface="Calibri"/>
              </a:rPr>
              <a:t>omkring den spagaten de ofte står i om nye ting som skal inn i skolen</a:t>
            </a:r>
          </a:p>
          <a:p>
            <a:endParaRPr lang="nb-NO"/>
          </a:p>
          <a:p>
            <a:r>
              <a:rPr lang="nb-NO"/>
              <a:t>Refleksjonsopplegg for kollektiv profesjonsutvikling</a:t>
            </a:r>
            <a:endParaRPr lang="nb-NO">
              <a:cs typeface="Calibri"/>
            </a:endParaRPr>
          </a:p>
          <a:p>
            <a:endParaRPr lang="nb-NO"/>
          </a:p>
          <a:p>
            <a:r>
              <a:rPr lang="nb-NO"/>
              <a:t>Webinar med faglig påfyll</a:t>
            </a:r>
            <a:endParaRPr lang="nb-NO">
              <a:cs typeface="Calibri"/>
            </a:endParaRPr>
          </a:p>
          <a:p>
            <a:endParaRPr lang="nb-NO"/>
          </a:p>
        </p:txBody>
      </p:sp>
      <p:pic>
        <p:nvPicPr>
          <p:cNvPr id="7" name="Bilde 6" descr="Lærere som hjelper elever i klasserommet">
            <a:extLst>
              <a:ext uri="{FF2B5EF4-FFF2-40B4-BE49-F238E27FC236}">
                <a16:creationId xmlns:a16="http://schemas.microsoft.com/office/drawing/2014/main" id="{2EA57943-D623-B8D8-F761-C1F37215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5" r="9153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CD6949-F678-6140-3F2F-6A240B732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944516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505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877F1E-55F6-A327-78C7-0643A8C0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858"/>
            <a:ext cx="5874572" cy="26037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b-NO"/>
              <a:t>Tilbakemeldinger til hver skole/-eier</a:t>
            </a:r>
            <a:endParaRPr lang="nb-NO">
              <a:cs typeface="Calibri"/>
            </a:endParaRPr>
          </a:p>
          <a:p>
            <a:pPr marL="457200" lvl="1" indent="0">
              <a:buNone/>
            </a:pPr>
            <a:r>
              <a:rPr lang="nb-NO" sz="2000" i="1"/>
              <a:t>gitt tilstrekkelig svar for å bevare anonymitet</a:t>
            </a:r>
            <a:endParaRPr lang="nb-NO" i="1"/>
          </a:p>
          <a:p>
            <a:endParaRPr lang="nb-NO"/>
          </a:p>
          <a:p>
            <a:endParaRPr lang="nb-NO"/>
          </a:p>
          <a:p>
            <a:r>
              <a:rPr lang="nb-NO"/>
              <a:t>Loddtrekning om gavekort til deltagere</a:t>
            </a:r>
            <a:endParaRPr lang="nb-NO">
              <a:cs typeface="Calibri"/>
            </a:endParaRPr>
          </a:p>
        </p:txBody>
      </p:sp>
      <p:sp>
        <p:nvSpPr>
          <p:cNvPr id="19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Bilde 8" descr="Et bilde som inneholder innendørs, maskin, metall, museum&#10;&#10;Automatisk generert beskrivelse">
            <a:extLst>
              <a:ext uri="{FF2B5EF4-FFF2-40B4-BE49-F238E27FC236}">
                <a16:creationId xmlns:a16="http://schemas.microsoft.com/office/drawing/2014/main" id="{13477FF7-9CF4-638D-293C-13944DB4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29" y="3557527"/>
            <a:ext cx="3730175" cy="284661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Bilde 10" descr="Et bilde som inneholder innendørs, vegg, speil, møbler&#10;&#10;Automatisk generert beskrivelse">
            <a:extLst>
              <a:ext uri="{FF2B5EF4-FFF2-40B4-BE49-F238E27FC236}">
                <a16:creationId xmlns:a16="http://schemas.microsoft.com/office/drawing/2014/main" id="{0916FE6A-1040-1536-AD04-2AF9DD836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33" y="2976201"/>
            <a:ext cx="1927821" cy="34279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6644238-89E2-46D3-88B1-29AB914EF231}"/>
              </a:ext>
            </a:extLst>
          </p:cNvPr>
          <p:cNvSpPr txBox="1"/>
          <p:nvPr/>
        </p:nvSpPr>
        <p:spPr>
          <a:xfrm>
            <a:off x="2522502" y="3602835"/>
            <a:ext cx="1709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800"/>
              <a:t>og skoler</a:t>
            </a: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C6E47FE2-2A52-4C63-FB05-5D8C05AC35D4}"/>
              </a:ext>
            </a:extLst>
          </p:cNvPr>
          <p:cNvSpPr/>
          <p:nvPr/>
        </p:nvSpPr>
        <p:spPr>
          <a:xfrm>
            <a:off x="6072229" y="5694613"/>
            <a:ext cx="1354038" cy="70953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/>
              <a:t>50x </a:t>
            </a:r>
          </a:p>
          <a:p>
            <a:pPr algn="ctr"/>
            <a:r>
              <a:rPr lang="nb-NO" sz="1400"/>
              <a:t>2000 kr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3042AA38-607D-3650-F442-7AD2B7D0B633}"/>
              </a:ext>
            </a:extLst>
          </p:cNvPr>
          <p:cNvSpPr/>
          <p:nvPr/>
        </p:nvSpPr>
        <p:spPr>
          <a:xfrm>
            <a:off x="10016391" y="5786115"/>
            <a:ext cx="1334450" cy="618027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/>
              <a:t>3x </a:t>
            </a:r>
          </a:p>
          <a:p>
            <a:pPr algn="ctr"/>
            <a:r>
              <a:rPr lang="nb-NO" sz="1400"/>
              <a:t>10 000 kr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A614C4A7-81DA-241F-299D-4547097D2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0" y="458675"/>
            <a:ext cx="4541559" cy="2316366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D683B1C8-FE6D-069B-9840-C955D8778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079" y="488641"/>
            <a:ext cx="4541559" cy="2286400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DC18605-A654-B6FB-E6FD-7096C13217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339923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9890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3964555AFFE64F884EE67E120A9447" ma:contentTypeVersion="15" ma:contentTypeDescription="Opprett et nytt dokument." ma:contentTypeScope="" ma:versionID="54f1f218b1a9da5644f5cd40b14fab43">
  <xsd:schema xmlns:xsd="http://www.w3.org/2001/XMLSchema" xmlns:xs="http://www.w3.org/2001/XMLSchema" xmlns:p="http://schemas.microsoft.com/office/2006/metadata/properties" xmlns:ns2="fb17e819-1221-450f-a8a5-a0b26ac061b7" xmlns:ns3="b853394b-6561-44a4-84fa-27a09c0dd23b" targetNamespace="http://schemas.microsoft.com/office/2006/metadata/properties" ma:root="true" ma:fieldsID="f84aa254c195a238daafc186e1175244" ns2:_="" ns3:_="">
    <xsd:import namespace="fb17e819-1221-450f-a8a5-a0b26ac061b7"/>
    <xsd:import namespace="b853394b-6561-44a4-84fa-27a09c0dd2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17e819-1221-450f-a8a5-a0b26ac06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Bildemerkelapper" ma:readOnly="false" ma:fieldId="{5cf76f15-5ced-4ddc-b409-7134ff3c332f}" ma:taxonomyMulti="true" ma:sspId="9e38e3b8-c49d-4d39-b090-a295a8e129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3394b-6561-44a4-84fa-27a09c0dd23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f519172-3b8c-49ab-9a96-5dc6f5998f6b}" ma:internalName="TaxCatchAll" ma:showField="CatchAllData" ma:web="b853394b-6561-44a4-84fa-27a09c0dd2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17e819-1221-450f-a8a5-a0b26ac061b7">
      <Terms xmlns="http://schemas.microsoft.com/office/infopath/2007/PartnerControls"/>
    </lcf76f155ced4ddcb4097134ff3c332f>
    <TaxCatchAll xmlns="b853394b-6561-44a4-84fa-27a09c0dd23b" xsi:nil="true"/>
  </documentManagement>
</p:properties>
</file>

<file path=customXml/itemProps1.xml><?xml version="1.0" encoding="utf-8"?>
<ds:datastoreItem xmlns:ds="http://schemas.openxmlformats.org/officeDocument/2006/customXml" ds:itemID="{3E2AFB3E-18A1-49BF-B938-2A5A05FDE8EA}"/>
</file>

<file path=customXml/itemProps2.xml><?xml version="1.0" encoding="utf-8"?>
<ds:datastoreItem xmlns:ds="http://schemas.openxmlformats.org/officeDocument/2006/customXml" ds:itemID="{76EB8A00-BFAC-4A50-9E41-9CD54A17CE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1B534A-9001-4A68-8E71-D2D43AD1805B}">
  <ds:schemaRefs>
    <ds:schemaRef ds:uri="b853394b-6561-44a4-84fa-27a09c0dd23b"/>
    <ds:schemaRef ds:uri="fb17e819-1221-450f-a8a5-a0b26ac061b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2b7fce66-bf2d-46b5-b59a-9f0018501bcd}" enabled="1" method="Standard" siteId="{f8a213d2-8f6c-400d-9e74-4e8b475316c6}" contentBits="0" removed="0"/>
  <clbl:label id="{463b6811-b0a4-4b2a-b932-72c4c970c5d2}" enabled="0" method="" siteId="{463b6811-b0a4-4b2a-b932-72c4c970c5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540</Words>
  <Application>Microsoft Office PowerPoint</Application>
  <PresentationFormat>Widescreen</PresentationFormat>
  <Paragraphs>158</Paragraphs>
  <Slides>12</Slides>
  <Notes>12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</vt:i4>
      </vt:variant>
    </vt:vector>
  </HeadingPairs>
  <TitlesOfParts>
    <vt:vector size="18" baseType="lpstr">
      <vt:lpstr>Aptos</vt:lpstr>
      <vt:lpstr>Aptos SemiBold</vt:lpstr>
      <vt:lpstr>Arial</vt:lpstr>
      <vt:lpstr>Calibri</vt:lpstr>
      <vt:lpstr>Calibri Light</vt:lpstr>
      <vt:lpstr>Office Theme</vt:lpstr>
      <vt:lpstr>Effekt av LK20 og implementering av  det tverrfaglige temaet  Folkehelse og livsmestring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Etikk/anonymitet</vt:lpstr>
      <vt:lpstr>PowerPoint-presentasjon</vt:lpstr>
      <vt:lpstr>PowerPoint-presentasjon</vt:lpstr>
      <vt:lpstr>PowerPoint-presentasjon</vt:lpstr>
      <vt:lpstr>PowerPoint-presentasjon</vt:lpstr>
      <vt:lpstr>Interessant?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HeaLS – Effects of the implementation of the interdisciplinary topic “Health and Life Skills” in schools</dc:title>
  <dc:creator>Egil Nygaard</dc:creator>
  <cp:lastModifiedBy>Stephan Daus</cp:lastModifiedBy>
  <cp:revision>1</cp:revision>
  <cp:lastPrinted>2024-01-26T13:42:11Z</cp:lastPrinted>
  <dcterms:created xsi:type="dcterms:W3CDTF">2022-10-14T17:02:36Z</dcterms:created>
  <dcterms:modified xsi:type="dcterms:W3CDTF">2024-10-14T08:36:12Z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0x010100BC3964555AFFE64F884EE67E120A9447</vt:lpwstr>
  </property>
  <property fmtid="{D5CDD505-2E9C-101B-9397-08002B2CF9AE}" pid="3" name="MediaServiceImageTags">
    <vt:lpwstr/>
  </property>
</Properties>
</file>